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6"/>
  </p:notesMasterIdLst>
  <p:sldIdLst>
    <p:sldId id="256" r:id="rId2"/>
    <p:sldId id="258" r:id="rId3"/>
    <p:sldId id="259" r:id="rId4"/>
    <p:sldId id="260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8" r:id="rId72"/>
    <p:sldId id="357" r:id="rId73"/>
    <p:sldId id="359" r:id="rId74"/>
    <p:sldId id="360" r:id="rId75"/>
    <p:sldId id="362" r:id="rId76"/>
    <p:sldId id="361" r:id="rId77"/>
    <p:sldId id="363" r:id="rId78"/>
    <p:sldId id="364" r:id="rId79"/>
    <p:sldId id="365" r:id="rId80"/>
    <p:sldId id="366" r:id="rId81"/>
    <p:sldId id="367" r:id="rId82"/>
    <p:sldId id="368" r:id="rId83"/>
    <p:sldId id="370" r:id="rId84"/>
    <p:sldId id="369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257" r:id="rId97"/>
    <p:sldId id="383" r:id="rId98"/>
    <p:sldId id="385" r:id="rId99"/>
    <p:sldId id="386" r:id="rId100"/>
    <p:sldId id="382" r:id="rId101"/>
    <p:sldId id="387" r:id="rId102"/>
    <p:sldId id="264" r:id="rId103"/>
    <p:sldId id="389" r:id="rId104"/>
    <p:sldId id="388" r:id="rId105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07"/>
    </p:embeddedFont>
    <p:embeddedFont>
      <p:font typeface="Amatic SC" panose="00000500000000000000" pitchFamily="2" charset="-79"/>
      <p:regular r:id="rId108"/>
      <p:bold r:id="rId109"/>
    </p:embeddedFont>
    <p:embeddedFont>
      <p:font typeface="Bahnschrift SemiBold Condensed" panose="020B0502040204020203" pitchFamily="34" charset="0"/>
      <p:bold r:id="rId110"/>
    </p:embeddedFont>
    <p:embeddedFont>
      <p:font typeface="Barlow Semi Condensed" panose="00000506000000000000" pitchFamily="2" charset="-93"/>
      <p:regular r:id="rId111"/>
      <p:bold r:id="rId112"/>
      <p:italic r:id="rId113"/>
      <p:boldItalic r:id="rId114"/>
    </p:embeddedFont>
    <p:embeddedFont>
      <p:font typeface="Barlow Semi Condensed Light" panose="00000406000000000000" pitchFamily="2" charset="-93"/>
      <p:regular r:id="rId115"/>
      <p:bold r:id="rId116"/>
      <p:italic r:id="rId117"/>
      <p:boldItalic r:id="rId118"/>
    </p:embeddedFont>
    <p:embeddedFont>
      <p:font typeface="Barlow Semi Condensed Medium" panose="00000606000000000000" pitchFamily="2" charset="-93"/>
      <p:regular r:id="rId119"/>
      <p:bold r:id="rId120"/>
      <p:italic r:id="rId121"/>
      <p:boldItalic r:id="rId122"/>
    </p:embeddedFont>
    <p:embeddedFont>
      <p:font typeface="Fjalla One" panose="02000506040000020004" pitchFamily="2" charset="0"/>
      <p:regular r:id="rId123"/>
    </p:embeddedFont>
    <p:embeddedFont>
      <p:font typeface="Roboto Condensed Light" panose="02000000000000000000" pitchFamily="2" charset="0"/>
      <p:regular r:id="rId124"/>
      <p: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 Huy" initials="HH" lastIdx="2" clrIdx="0">
    <p:extLst>
      <p:ext uri="{19B8F6BF-5375-455C-9EA6-DF929625EA0E}">
        <p15:presenceInfo xmlns:p15="http://schemas.microsoft.com/office/powerpoint/2012/main" userId="05b3d96e450a75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EEA6C-8803-42B6-A73D-7AAAF8E75D7B}">
  <a:tblStyle styleId="{C1CEEA6C-8803-42B6-A73D-7AAAF8E75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font" Target="fonts/font18.fntdata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9271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281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2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6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32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083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5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431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2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666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2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12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704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667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30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14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05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84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291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003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747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405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153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919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24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104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77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8466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20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8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63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146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4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068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8756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285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305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628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2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72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824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459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014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663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1401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1782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4556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265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960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768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81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604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76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606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070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7195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38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326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199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307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349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0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147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0635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26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539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4010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4869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0866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211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96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5422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1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4903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8525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608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1072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69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9904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83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4465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045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654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95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1702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845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0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540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7196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6692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6832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2968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287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06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Courier New" panose="02070309020205020404" pitchFamily="49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Courier New" panose="020703090202050204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991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Courier New" panose="020703090202050204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 panose="02070309020205020404" pitchFamily="49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4" r:id="rId11"/>
    <p:sldLayoutId id="2147483668" r:id="rId12"/>
    <p:sldLayoutId id="2147483670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8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adi" panose="020B0604020202020204" pitchFamily="34" charset="0"/>
          <a:ea typeface="Abadi" panose="020B06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yanyoga/sample-sales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645986" y="2002536"/>
            <a:ext cx="4171766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Barlow Semi Condensed" panose="00000506000000000000" pitchFamily="2" charset="-93"/>
              </a:rPr>
              <a:t>XÂY DỰNG KHO DỮ LIỆU VÀ PHÂN TÍCH DỮ LIỆU BÁN HÀNG</a:t>
            </a:r>
            <a:endParaRPr sz="3200" b="1" dirty="0">
              <a:solidFill>
                <a:schemeClr val="dk2"/>
              </a:solidFill>
              <a:latin typeface="Barlow Semi Condensed" panose="00000506000000000000" pitchFamily="2" charset="-93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553452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/>
              <a:t>- Kho </a:t>
            </a:r>
            <a:r>
              <a:rPr lang="en-US" sz="2300" dirty="0" err="1"/>
              <a:t>Dữ</a:t>
            </a:r>
            <a:r>
              <a:rPr lang="en-US" sz="2300" dirty="0"/>
              <a:t> </a:t>
            </a:r>
            <a:r>
              <a:rPr lang="en-US" sz="2300" dirty="0" err="1"/>
              <a:t>Liệu</a:t>
            </a:r>
            <a:r>
              <a:rPr lang="en-US" sz="2300" dirty="0"/>
              <a:t> -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13;p57">
            <a:extLst>
              <a:ext uri="{FF2B5EF4-FFF2-40B4-BE49-F238E27FC236}">
                <a16:creationId xmlns:a16="http://schemas.microsoft.com/office/drawing/2014/main" id="{9C3B88D6-5EC8-7963-B551-C41B1C0DA579}"/>
              </a:ext>
            </a:extLst>
          </p:cNvPr>
          <p:cNvSpPr txBox="1">
            <a:spLocks/>
          </p:cNvSpPr>
          <p:nvPr/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ourier New" panose="02070309020205020404" pitchFamily="49" charset="0"/>
              </a:rPr>
              <a:t>Thiết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kế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kho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dữ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liệu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22" name="Google Shape;3214;p57">
            <a:extLst>
              <a:ext uri="{FF2B5EF4-FFF2-40B4-BE49-F238E27FC236}">
                <a16:creationId xmlns:a16="http://schemas.microsoft.com/office/drawing/2014/main" id="{66ACA29B-3C2E-39DC-CF16-6332D93391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1258957" cy="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FACT</a:t>
            </a:r>
            <a:endParaRPr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1769AE6C-B9A3-C57E-5479-76A3EF90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22" y="1084544"/>
            <a:ext cx="6558366" cy="349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4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>
            <a:extLst>
              <a:ext uri="{FF2B5EF4-FFF2-40B4-BE49-F238E27FC236}">
                <a16:creationId xmlns:a16="http://schemas.microsoft.com/office/drawing/2014/main" id="{F741186F-38BF-34F7-9078-71CD028C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35" y="1329671"/>
            <a:ext cx="6645965" cy="3716991"/>
          </a:xfrm>
          <a:prstGeom prst="rect">
            <a:avLst/>
          </a:prstGeom>
        </p:spPr>
      </p:pic>
      <p:sp>
        <p:nvSpPr>
          <p:cNvPr id="5" name="Google Shape;3606;p63">
            <a:extLst>
              <a:ext uri="{FF2B5EF4-FFF2-40B4-BE49-F238E27FC236}">
                <a16:creationId xmlns:a16="http://schemas.microsoft.com/office/drawing/2014/main" id="{E9E96BAD-B9E1-0A3B-31EE-5B39A1B8D1CF}"/>
              </a:ext>
            </a:extLst>
          </p:cNvPr>
          <p:cNvSpPr txBox="1">
            <a:spLocks/>
          </p:cNvSpPr>
          <p:nvPr/>
        </p:nvSpPr>
        <p:spPr>
          <a:xfrm>
            <a:off x="2355848" y="324228"/>
            <a:ext cx="5280991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6</a:t>
            </a:r>
            <a:r>
              <a:rPr lang="vi-VN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Những khu vực địa lý có đơn đặt mua sản phẩm </a:t>
            </a:r>
            <a:r>
              <a:rPr lang="vi-VN" sz="18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Classic</a:t>
            </a:r>
            <a:r>
              <a:rPr lang="vi-VN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8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Cars</a:t>
            </a:r>
            <a:r>
              <a:rPr lang="vi-VN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nhiều nhất</a:t>
            </a:r>
            <a:endParaRPr lang="vi-VN" sz="1800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7" name="Google Shape;4506;p64">
            <a:extLst>
              <a:ext uri="{FF2B5EF4-FFF2-40B4-BE49-F238E27FC236}">
                <a16:creationId xmlns:a16="http://schemas.microsoft.com/office/drawing/2014/main" id="{FDADD6CA-1451-9B5A-CF5C-CFA3E8ABABAC}"/>
              </a:ext>
            </a:extLst>
          </p:cNvPr>
          <p:cNvGrpSpPr/>
          <p:nvPr/>
        </p:nvGrpSpPr>
        <p:grpSpPr>
          <a:xfrm>
            <a:off x="258417" y="2122163"/>
            <a:ext cx="1951492" cy="1581008"/>
            <a:chOff x="556125" y="238075"/>
            <a:chExt cx="6466175" cy="5235125"/>
          </a:xfrm>
        </p:grpSpPr>
        <p:sp>
          <p:nvSpPr>
            <p:cNvPr id="8" name="Google Shape;4507;p64">
              <a:extLst>
                <a:ext uri="{FF2B5EF4-FFF2-40B4-BE49-F238E27FC236}">
                  <a16:creationId xmlns:a16="http://schemas.microsoft.com/office/drawing/2014/main" id="{243FBF46-11AA-C1EE-A2AB-4436971A2E32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08;p64">
              <a:extLst>
                <a:ext uri="{FF2B5EF4-FFF2-40B4-BE49-F238E27FC236}">
                  <a16:creationId xmlns:a16="http://schemas.microsoft.com/office/drawing/2014/main" id="{4DF70E6E-2C89-10B1-A8C5-61FB4FCF158A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09;p64">
              <a:extLst>
                <a:ext uri="{FF2B5EF4-FFF2-40B4-BE49-F238E27FC236}">
                  <a16:creationId xmlns:a16="http://schemas.microsoft.com/office/drawing/2014/main" id="{B457F69A-34F3-88A0-02A0-39A87EEEA91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10;p64">
              <a:extLst>
                <a:ext uri="{FF2B5EF4-FFF2-40B4-BE49-F238E27FC236}">
                  <a16:creationId xmlns:a16="http://schemas.microsoft.com/office/drawing/2014/main" id="{A3690EAF-A19A-2606-2C03-546DFBBBB9CF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11;p64">
              <a:extLst>
                <a:ext uri="{FF2B5EF4-FFF2-40B4-BE49-F238E27FC236}">
                  <a16:creationId xmlns:a16="http://schemas.microsoft.com/office/drawing/2014/main" id="{A23155D8-B1E8-9A7B-38B4-78857DD9847D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12;p64">
              <a:extLst>
                <a:ext uri="{FF2B5EF4-FFF2-40B4-BE49-F238E27FC236}">
                  <a16:creationId xmlns:a16="http://schemas.microsoft.com/office/drawing/2014/main" id="{5DB3E639-52D9-C923-EBE0-F83925BCE283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13;p64">
              <a:extLst>
                <a:ext uri="{FF2B5EF4-FFF2-40B4-BE49-F238E27FC236}">
                  <a16:creationId xmlns:a16="http://schemas.microsoft.com/office/drawing/2014/main" id="{518FA299-B4A3-79EA-48C4-BE72A7E825B2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14;p64">
              <a:extLst>
                <a:ext uri="{FF2B5EF4-FFF2-40B4-BE49-F238E27FC236}">
                  <a16:creationId xmlns:a16="http://schemas.microsoft.com/office/drawing/2014/main" id="{A170DABC-C294-2E4B-D724-2708F1ABE715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15;p64">
              <a:extLst>
                <a:ext uri="{FF2B5EF4-FFF2-40B4-BE49-F238E27FC236}">
                  <a16:creationId xmlns:a16="http://schemas.microsoft.com/office/drawing/2014/main" id="{FC9982A0-64A3-D622-1FA0-440146BFDA47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6;p64">
              <a:extLst>
                <a:ext uri="{FF2B5EF4-FFF2-40B4-BE49-F238E27FC236}">
                  <a16:creationId xmlns:a16="http://schemas.microsoft.com/office/drawing/2014/main" id="{F7CFD9DC-C3B4-A730-BDBB-A527590D1B9F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17;p64">
              <a:extLst>
                <a:ext uri="{FF2B5EF4-FFF2-40B4-BE49-F238E27FC236}">
                  <a16:creationId xmlns:a16="http://schemas.microsoft.com/office/drawing/2014/main" id="{BB1E385E-AD2B-50FC-83FA-DEC46DE41167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8;p64">
              <a:extLst>
                <a:ext uri="{FF2B5EF4-FFF2-40B4-BE49-F238E27FC236}">
                  <a16:creationId xmlns:a16="http://schemas.microsoft.com/office/drawing/2014/main" id="{CB51BB4B-943F-C335-E328-92DCBC056689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19;p64">
              <a:extLst>
                <a:ext uri="{FF2B5EF4-FFF2-40B4-BE49-F238E27FC236}">
                  <a16:creationId xmlns:a16="http://schemas.microsoft.com/office/drawing/2014/main" id="{720EA50E-A2F5-D67C-1A58-53ED7DD5D871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0;p64">
              <a:extLst>
                <a:ext uri="{FF2B5EF4-FFF2-40B4-BE49-F238E27FC236}">
                  <a16:creationId xmlns:a16="http://schemas.microsoft.com/office/drawing/2014/main" id="{F4B1FEA9-7F4E-24B5-BBB0-B85E99D22DEB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1;p64">
              <a:extLst>
                <a:ext uri="{FF2B5EF4-FFF2-40B4-BE49-F238E27FC236}">
                  <a16:creationId xmlns:a16="http://schemas.microsoft.com/office/drawing/2014/main" id="{54DBED7B-B670-7FD1-B846-DCE3FB9A96C0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22;p64">
              <a:extLst>
                <a:ext uri="{FF2B5EF4-FFF2-40B4-BE49-F238E27FC236}">
                  <a16:creationId xmlns:a16="http://schemas.microsoft.com/office/drawing/2014/main" id="{C32B8CE0-7B49-E8EB-DAEC-AB52E181A9BD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3;p64">
              <a:extLst>
                <a:ext uri="{FF2B5EF4-FFF2-40B4-BE49-F238E27FC236}">
                  <a16:creationId xmlns:a16="http://schemas.microsoft.com/office/drawing/2014/main" id="{217C4C6C-F3C8-5AFF-0D15-928E013BC1E4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24;p64">
              <a:extLst>
                <a:ext uri="{FF2B5EF4-FFF2-40B4-BE49-F238E27FC236}">
                  <a16:creationId xmlns:a16="http://schemas.microsoft.com/office/drawing/2014/main" id="{67DE79E4-0F66-9D6E-296D-85FEBD982004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5;p64">
              <a:extLst>
                <a:ext uri="{FF2B5EF4-FFF2-40B4-BE49-F238E27FC236}">
                  <a16:creationId xmlns:a16="http://schemas.microsoft.com/office/drawing/2014/main" id="{FD4D6693-269D-FFC7-BC64-1F3B5EC7E105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26;p64">
              <a:extLst>
                <a:ext uri="{FF2B5EF4-FFF2-40B4-BE49-F238E27FC236}">
                  <a16:creationId xmlns:a16="http://schemas.microsoft.com/office/drawing/2014/main" id="{79AFC2E5-0B2A-AA80-82F4-53424FAC7CDB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27;p64">
              <a:extLst>
                <a:ext uri="{FF2B5EF4-FFF2-40B4-BE49-F238E27FC236}">
                  <a16:creationId xmlns:a16="http://schemas.microsoft.com/office/drawing/2014/main" id="{065B56A2-9499-F10D-0065-1389036C21B6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28;p64">
              <a:extLst>
                <a:ext uri="{FF2B5EF4-FFF2-40B4-BE49-F238E27FC236}">
                  <a16:creationId xmlns:a16="http://schemas.microsoft.com/office/drawing/2014/main" id="{3B915343-D9DA-FAE3-2D7F-82C090DFBC92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29;p64">
              <a:extLst>
                <a:ext uri="{FF2B5EF4-FFF2-40B4-BE49-F238E27FC236}">
                  <a16:creationId xmlns:a16="http://schemas.microsoft.com/office/drawing/2014/main" id="{92E1F9D2-8748-30E0-F54B-328CA8AACD70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30;p64">
              <a:extLst>
                <a:ext uri="{FF2B5EF4-FFF2-40B4-BE49-F238E27FC236}">
                  <a16:creationId xmlns:a16="http://schemas.microsoft.com/office/drawing/2014/main" id="{A5CA4029-7D13-6CCA-103D-4DCEFF4DF9AF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4531;p64">
              <a:extLst>
                <a:ext uri="{FF2B5EF4-FFF2-40B4-BE49-F238E27FC236}">
                  <a16:creationId xmlns:a16="http://schemas.microsoft.com/office/drawing/2014/main" id="{1294BBB0-2D37-0BEB-D7A4-728A8CA3A34B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4532;p64">
              <a:extLst>
                <a:ext uri="{FF2B5EF4-FFF2-40B4-BE49-F238E27FC236}">
                  <a16:creationId xmlns:a16="http://schemas.microsoft.com/office/drawing/2014/main" id="{19247555-C4BB-3BF2-E4E9-EF76252BF387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4533;p64">
              <a:extLst>
                <a:ext uri="{FF2B5EF4-FFF2-40B4-BE49-F238E27FC236}">
                  <a16:creationId xmlns:a16="http://schemas.microsoft.com/office/drawing/2014/main" id="{59978E57-DAA8-9AD7-E3D2-EBE318759182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4534;p64">
              <a:extLst>
                <a:ext uri="{FF2B5EF4-FFF2-40B4-BE49-F238E27FC236}">
                  <a16:creationId xmlns:a16="http://schemas.microsoft.com/office/drawing/2014/main" id="{9C5649DE-C77B-B00E-AE8D-28BE6FA97C83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4535;p64">
              <a:extLst>
                <a:ext uri="{FF2B5EF4-FFF2-40B4-BE49-F238E27FC236}">
                  <a16:creationId xmlns:a16="http://schemas.microsoft.com/office/drawing/2014/main" id="{840CFC2B-A422-330B-3891-DC1752EAA8E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4536;p64">
              <a:extLst>
                <a:ext uri="{FF2B5EF4-FFF2-40B4-BE49-F238E27FC236}">
                  <a16:creationId xmlns:a16="http://schemas.microsoft.com/office/drawing/2014/main" id="{9EAF6E21-B56A-A73E-892F-040CAF86D958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4537;p64">
              <a:extLst>
                <a:ext uri="{FF2B5EF4-FFF2-40B4-BE49-F238E27FC236}">
                  <a16:creationId xmlns:a16="http://schemas.microsoft.com/office/drawing/2014/main" id="{13D736A5-8063-2673-C008-2A7361BF51CE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4538;p64">
              <a:extLst>
                <a:ext uri="{FF2B5EF4-FFF2-40B4-BE49-F238E27FC236}">
                  <a16:creationId xmlns:a16="http://schemas.microsoft.com/office/drawing/2014/main" id="{27F45CA4-B161-D096-D820-87F9E43E56D2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4539;p64">
              <a:extLst>
                <a:ext uri="{FF2B5EF4-FFF2-40B4-BE49-F238E27FC236}">
                  <a16:creationId xmlns:a16="http://schemas.microsoft.com/office/drawing/2014/main" id="{01DA1850-5FB0-8D27-6C21-CD8718E5672E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4540;p64">
              <a:extLst>
                <a:ext uri="{FF2B5EF4-FFF2-40B4-BE49-F238E27FC236}">
                  <a16:creationId xmlns:a16="http://schemas.microsoft.com/office/drawing/2014/main" id="{F7154313-86F1-7637-16AA-05695CABC22B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4541;p64">
              <a:extLst>
                <a:ext uri="{FF2B5EF4-FFF2-40B4-BE49-F238E27FC236}">
                  <a16:creationId xmlns:a16="http://schemas.microsoft.com/office/drawing/2014/main" id="{DA59E07D-5A94-7C4A-6DF0-C400C6D61AF3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4542;p64">
              <a:extLst>
                <a:ext uri="{FF2B5EF4-FFF2-40B4-BE49-F238E27FC236}">
                  <a16:creationId xmlns:a16="http://schemas.microsoft.com/office/drawing/2014/main" id="{A395F19E-6BF3-9909-0698-361DB5E55125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4543;p64">
              <a:extLst>
                <a:ext uri="{FF2B5EF4-FFF2-40B4-BE49-F238E27FC236}">
                  <a16:creationId xmlns:a16="http://schemas.microsoft.com/office/drawing/2014/main" id="{74710972-3A41-4448-1251-EFD9378A59A9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4544;p64">
              <a:extLst>
                <a:ext uri="{FF2B5EF4-FFF2-40B4-BE49-F238E27FC236}">
                  <a16:creationId xmlns:a16="http://schemas.microsoft.com/office/drawing/2014/main" id="{E4F74713-0703-F51C-70FB-CD71BE0482AB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4545;p64">
              <a:extLst>
                <a:ext uri="{FF2B5EF4-FFF2-40B4-BE49-F238E27FC236}">
                  <a16:creationId xmlns:a16="http://schemas.microsoft.com/office/drawing/2014/main" id="{BD872C22-43C0-993D-AD81-28FD3C7F1EAE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4546;p64">
              <a:extLst>
                <a:ext uri="{FF2B5EF4-FFF2-40B4-BE49-F238E27FC236}">
                  <a16:creationId xmlns:a16="http://schemas.microsoft.com/office/drawing/2014/main" id="{5702C49C-7EC1-8A3B-E1C8-1614013EBB62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4547;p64">
              <a:extLst>
                <a:ext uri="{FF2B5EF4-FFF2-40B4-BE49-F238E27FC236}">
                  <a16:creationId xmlns:a16="http://schemas.microsoft.com/office/drawing/2014/main" id="{FE0E19C6-ADE5-8462-C96F-38E7567CA55E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4548;p64">
              <a:extLst>
                <a:ext uri="{FF2B5EF4-FFF2-40B4-BE49-F238E27FC236}">
                  <a16:creationId xmlns:a16="http://schemas.microsoft.com/office/drawing/2014/main" id="{84B4E60A-8C80-6EE1-A84F-9E0A0F6AA701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4549;p64">
              <a:extLst>
                <a:ext uri="{FF2B5EF4-FFF2-40B4-BE49-F238E27FC236}">
                  <a16:creationId xmlns:a16="http://schemas.microsoft.com/office/drawing/2014/main" id="{8555022D-28EE-9A08-2091-D40D5C3A3BD4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4550;p64">
              <a:extLst>
                <a:ext uri="{FF2B5EF4-FFF2-40B4-BE49-F238E27FC236}">
                  <a16:creationId xmlns:a16="http://schemas.microsoft.com/office/drawing/2014/main" id="{12FCB3C3-D8EB-E9EA-DAA6-56470E2FE455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4551;p64">
              <a:extLst>
                <a:ext uri="{FF2B5EF4-FFF2-40B4-BE49-F238E27FC236}">
                  <a16:creationId xmlns:a16="http://schemas.microsoft.com/office/drawing/2014/main" id="{B40394DE-3E62-362C-DC96-6D52FB1E6551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4552;p64">
              <a:extLst>
                <a:ext uri="{FF2B5EF4-FFF2-40B4-BE49-F238E27FC236}">
                  <a16:creationId xmlns:a16="http://schemas.microsoft.com/office/drawing/2014/main" id="{0DF68F1D-7ACF-6FBC-F615-D6E8C8552772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4553;p64">
              <a:extLst>
                <a:ext uri="{FF2B5EF4-FFF2-40B4-BE49-F238E27FC236}">
                  <a16:creationId xmlns:a16="http://schemas.microsoft.com/office/drawing/2014/main" id="{5F414746-1309-5BA2-50CC-B1530A913387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4554;p64">
              <a:extLst>
                <a:ext uri="{FF2B5EF4-FFF2-40B4-BE49-F238E27FC236}">
                  <a16:creationId xmlns:a16="http://schemas.microsoft.com/office/drawing/2014/main" id="{DB914638-B125-22FE-4ABD-BD08539DEAFF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4555;p64">
              <a:extLst>
                <a:ext uri="{FF2B5EF4-FFF2-40B4-BE49-F238E27FC236}">
                  <a16:creationId xmlns:a16="http://schemas.microsoft.com/office/drawing/2014/main" id="{7F974F18-E207-DF27-03CF-CBC279B1764E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4556;p64">
              <a:extLst>
                <a:ext uri="{FF2B5EF4-FFF2-40B4-BE49-F238E27FC236}">
                  <a16:creationId xmlns:a16="http://schemas.microsoft.com/office/drawing/2014/main" id="{73E5C3A3-2F29-89F9-FF28-D932EEBD4165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4557;p64">
              <a:extLst>
                <a:ext uri="{FF2B5EF4-FFF2-40B4-BE49-F238E27FC236}">
                  <a16:creationId xmlns:a16="http://schemas.microsoft.com/office/drawing/2014/main" id="{986F5E8D-2A7A-C71F-91D5-546DCA9B90C6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4558;p64">
              <a:extLst>
                <a:ext uri="{FF2B5EF4-FFF2-40B4-BE49-F238E27FC236}">
                  <a16:creationId xmlns:a16="http://schemas.microsoft.com/office/drawing/2014/main" id="{6E8C4B7B-C93F-3153-79B6-CABEF426BD7D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4559;p64">
              <a:extLst>
                <a:ext uri="{FF2B5EF4-FFF2-40B4-BE49-F238E27FC236}">
                  <a16:creationId xmlns:a16="http://schemas.microsoft.com/office/drawing/2014/main" id="{C220FAF3-3ADA-4C27-3E64-0BA60DC53D33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4560;p64">
              <a:extLst>
                <a:ext uri="{FF2B5EF4-FFF2-40B4-BE49-F238E27FC236}">
                  <a16:creationId xmlns:a16="http://schemas.microsoft.com/office/drawing/2014/main" id="{46D275CA-81B0-6BC8-C616-A70434CF9956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4561;p64">
              <a:extLst>
                <a:ext uri="{FF2B5EF4-FFF2-40B4-BE49-F238E27FC236}">
                  <a16:creationId xmlns:a16="http://schemas.microsoft.com/office/drawing/2014/main" id="{9141888D-BA26-2359-1E43-2826F119CB15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4562;p64">
              <a:extLst>
                <a:ext uri="{FF2B5EF4-FFF2-40B4-BE49-F238E27FC236}">
                  <a16:creationId xmlns:a16="http://schemas.microsoft.com/office/drawing/2014/main" id="{A96D4315-3A29-2435-FC87-1A9E6A211B7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4563;p64">
              <a:extLst>
                <a:ext uri="{FF2B5EF4-FFF2-40B4-BE49-F238E27FC236}">
                  <a16:creationId xmlns:a16="http://schemas.microsoft.com/office/drawing/2014/main" id="{465C0B9A-2413-98AE-3C20-5B699A42986E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4564;p64">
              <a:extLst>
                <a:ext uri="{FF2B5EF4-FFF2-40B4-BE49-F238E27FC236}">
                  <a16:creationId xmlns:a16="http://schemas.microsoft.com/office/drawing/2014/main" id="{D7561F45-1166-3BCD-6072-A9A16F0F35EC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4565;p64">
              <a:extLst>
                <a:ext uri="{FF2B5EF4-FFF2-40B4-BE49-F238E27FC236}">
                  <a16:creationId xmlns:a16="http://schemas.microsoft.com/office/drawing/2014/main" id="{0F3EA6D5-FE5A-2DFD-9E14-DB4519FF6102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4566;p64">
              <a:extLst>
                <a:ext uri="{FF2B5EF4-FFF2-40B4-BE49-F238E27FC236}">
                  <a16:creationId xmlns:a16="http://schemas.microsoft.com/office/drawing/2014/main" id="{02AA1218-9458-F6B1-4B46-1F39B9390B6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4567;p64">
              <a:extLst>
                <a:ext uri="{FF2B5EF4-FFF2-40B4-BE49-F238E27FC236}">
                  <a16:creationId xmlns:a16="http://schemas.microsoft.com/office/drawing/2014/main" id="{A4C012A9-A3F5-9F6C-C4E0-FC52EE018F11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4568;p64">
              <a:extLst>
                <a:ext uri="{FF2B5EF4-FFF2-40B4-BE49-F238E27FC236}">
                  <a16:creationId xmlns:a16="http://schemas.microsoft.com/office/drawing/2014/main" id="{917397E7-1B56-8C3C-D9C3-F7C62F7DBB96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4569;p64">
              <a:extLst>
                <a:ext uri="{FF2B5EF4-FFF2-40B4-BE49-F238E27FC236}">
                  <a16:creationId xmlns:a16="http://schemas.microsoft.com/office/drawing/2014/main" id="{C9729A4A-7F47-756D-C05C-E3B74329FCB8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4570;p64">
              <a:extLst>
                <a:ext uri="{FF2B5EF4-FFF2-40B4-BE49-F238E27FC236}">
                  <a16:creationId xmlns:a16="http://schemas.microsoft.com/office/drawing/2014/main" id="{B6FB5516-769C-C6EF-4371-0807F408E8BB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4571;p64">
              <a:extLst>
                <a:ext uri="{FF2B5EF4-FFF2-40B4-BE49-F238E27FC236}">
                  <a16:creationId xmlns:a16="http://schemas.microsoft.com/office/drawing/2014/main" id="{A02E6C85-DCF2-20FF-28A2-D1F9BDE1F736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4572;p64">
              <a:extLst>
                <a:ext uri="{FF2B5EF4-FFF2-40B4-BE49-F238E27FC236}">
                  <a16:creationId xmlns:a16="http://schemas.microsoft.com/office/drawing/2014/main" id="{00C2AE06-A530-2D48-8C08-C6FFDAA4A7CE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4573;p64">
              <a:extLst>
                <a:ext uri="{FF2B5EF4-FFF2-40B4-BE49-F238E27FC236}">
                  <a16:creationId xmlns:a16="http://schemas.microsoft.com/office/drawing/2014/main" id="{097A42E3-ABD2-2E93-C7EE-85323015D5F4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4574;p64">
              <a:extLst>
                <a:ext uri="{FF2B5EF4-FFF2-40B4-BE49-F238E27FC236}">
                  <a16:creationId xmlns:a16="http://schemas.microsoft.com/office/drawing/2014/main" id="{C00B89C2-3354-A6F2-0D8E-524BD59914D4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4575;p64">
              <a:extLst>
                <a:ext uri="{FF2B5EF4-FFF2-40B4-BE49-F238E27FC236}">
                  <a16:creationId xmlns:a16="http://schemas.microsoft.com/office/drawing/2014/main" id="{74A2E66D-B5B6-A30F-1D6D-888F902BBEDE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4576;p64">
              <a:extLst>
                <a:ext uri="{FF2B5EF4-FFF2-40B4-BE49-F238E27FC236}">
                  <a16:creationId xmlns:a16="http://schemas.microsoft.com/office/drawing/2014/main" id="{4E59AAFC-A9E1-96AB-8D47-D1F9979CBF4D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4577;p64">
              <a:extLst>
                <a:ext uri="{FF2B5EF4-FFF2-40B4-BE49-F238E27FC236}">
                  <a16:creationId xmlns:a16="http://schemas.microsoft.com/office/drawing/2014/main" id="{FB1968A8-BF0F-9340-7F82-05C04BB6CA0E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4578;p64">
              <a:extLst>
                <a:ext uri="{FF2B5EF4-FFF2-40B4-BE49-F238E27FC236}">
                  <a16:creationId xmlns:a16="http://schemas.microsoft.com/office/drawing/2014/main" id="{241648F3-0781-7BC5-825C-A23DFE05860B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4579;p64">
              <a:extLst>
                <a:ext uri="{FF2B5EF4-FFF2-40B4-BE49-F238E27FC236}">
                  <a16:creationId xmlns:a16="http://schemas.microsoft.com/office/drawing/2014/main" id="{EE4F4C94-E157-BEE1-7AD0-610DFF28980D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4580;p64">
              <a:extLst>
                <a:ext uri="{FF2B5EF4-FFF2-40B4-BE49-F238E27FC236}">
                  <a16:creationId xmlns:a16="http://schemas.microsoft.com/office/drawing/2014/main" id="{1874CC26-88C6-3CAA-2E43-090EE6B58F55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4581;p64">
              <a:extLst>
                <a:ext uri="{FF2B5EF4-FFF2-40B4-BE49-F238E27FC236}">
                  <a16:creationId xmlns:a16="http://schemas.microsoft.com/office/drawing/2014/main" id="{25FFC762-BE05-A80D-A3CF-951D9ECB4889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4582;p64">
              <a:extLst>
                <a:ext uri="{FF2B5EF4-FFF2-40B4-BE49-F238E27FC236}">
                  <a16:creationId xmlns:a16="http://schemas.microsoft.com/office/drawing/2014/main" id="{5EBCFA8C-711B-AAE3-C286-8D693C7166E4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4583;p64">
              <a:extLst>
                <a:ext uri="{FF2B5EF4-FFF2-40B4-BE49-F238E27FC236}">
                  <a16:creationId xmlns:a16="http://schemas.microsoft.com/office/drawing/2014/main" id="{A4294202-A3E0-C236-2DA0-3D810FB0EA15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4584;p64">
              <a:extLst>
                <a:ext uri="{FF2B5EF4-FFF2-40B4-BE49-F238E27FC236}">
                  <a16:creationId xmlns:a16="http://schemas.microsoft.com/office/drawing/2014/main" id="{241AEDFD-37B0-06B3-67D3-4431E8CF6684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4585;p64">
              <a:extLst>
                <a:ext uri="{FF2B5EF4-FFF2-40B4-BE49-F238E27FC236}">
                  <a16:creationId xmlns:a16="http://schemas.microsoft.com/office/drawing/2014/main" id="{D60F7AF4-3CE7-AF22-B482-239724142605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4586;p64">
              <a:extLst>
                <a:ext uri="{FF2B5EF4-FFF2-40B4-BE49-F238E27FC236}">
                  <a16:creationId xmlns:a16="http://schemas.microsoft.com/office/drawing/2014/main" id="{757AF9EF-079E-CA28-5B68-DD8833FB6699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4587;p64">
              <a:extLst>
                <a:ext uri="{FF2B5EF4-FFF2-40B4-BE49-F238E27FC236}">
                  <a16:creationId xmlns:a16="http://schemas.microsoft.com/office/drawing/2014/main" id="{CEC6EB57-3CD7-0D69-7953-FFABAB86F7F5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4588;p64">
              <a:extLst>
                <a:ext uri="{FF2B5EF4-FFF2-40B4-BE49-F238E27FC236}">
                  <a16:creationId xmlns:a16="http://schemas.microsoft.com/office/drawing/2014/main" id="{CE4759BC-F733-3DEC-360D-C32426AA356A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4589;p64">
              <a:extLst>
                <a:ext uri="{FF2B5EF4-FFF2-40B4-BE49-F238E27FC236}">
                  <a16:creationId xmlns:a16="http://schemas.microsoft.com/office/drawing/2014/main" id="{9A404863-895A-939F-DC0B-75BF4C2EDD4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4590;p64">
              <a:extLst>
                <a:ext uri="{FF2B5EF4-FFF2-40B4-BE49-F238E27FC236}">
                  <a16:creationId xmlns:a16="http://schemas.microsoft.com/office/drawing/2014/main" id="{EBDE3CA0-393C-EB31-246F-48DAAF7FC7D0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4591;p64">
              <a:extLst>
                <a:ext uri="{FF2B5EF4-FFF2-40B4-BE49-F238E27FC236}">
                  <a16:creationId xmlns:a16="http://schemas.microsoft.com/office/drawing/2014/main" id="{E3DD71C6-C13B-C2A6-7164-80E18552C550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4592;p64">
              <a:extLst>
                <a:ext uri="{FF2B5EF4-FFF2-40B4-BE49-F238E27FC236}">
                  <a16:creationId xmlns:a16="http://schemas.microsoft.com/office/drawing/2014/main" id="{88A1677C-4D1A-AF7D-115C-8CCE8C8E73F8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4593;p64">
              <a:extLst>
                <a:ext uri="{FF2B5EF4-FFF2-40B4-BE49-F238E27FC236}">
                  <a16:creationId xmlns:a16="http://schemas.microsoft.com/office/drawing/2014/main" id="{04F06237-778C-F2AB-DB98-1741D2E7F5D7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4594;p64">
              <a:extLst>
                <a:ext uri="{FF2B5EF4-FFF2-40B4-BE49-F238E27FC236}">
                  <a16:creationId xmlns:a16="http://schemas.microsoft.com/office/drawing/2014/main" id="{467FFF06-3A30-FAF6-FE49-84C227B5BFBC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4595;p64">
              <a:extLst>
                <a:ext uri="{FF2B5EF4-FFF2-40B4-BE49-F238E27FC236}">
                  <a16:creationId xmlns:a16="http://schemas.microsoft.com/office/drawing/2014/main" id="{C2940AAF-E7CC-292E-E8AB-B0B14D942AE8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4596;p64">
              <a:extLst>
                <a:ext uri="{FF2B5EF4-FFF2-40B4-BE49-F238E27FC236}">
                  <a16:creationId xmlns:a16="http://schemas.microsoft.com/office/drawing/2014/main" id="{08437EAF-4783-2161-6A59-1CD7B406CE59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4597;p64">
              <a:extLst>
                <a:ext uri="{FF2B5EF4-FFF2-40B4-BE49-F238E27FC236}">
                  <a16:creationId xmlns:a16="http://schemas.microsoft.com/office/drawing/2014/main" id="{69DB1211-5FF4-E8DE-BA3B-7FF841A8F561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4598;p64">
              <a:extLst>
                <a:ext uri="{FF2B5EF4-FFF2-40B4-BE49-F238E27FC236}">
                  <a16:creationId xmlns:a16="http://schemas.microsoft.com/office/drawing/2014/main" id="{5586355A-ABD5-8302-60E3-E2C25F0DE5AD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4599;p64">
              <a:extLst>
                <a:ext uri="{FF2B5EF4-FFF2-40B4-BE49-F238E27FC236}">
                  <a16:creationId xmlns:a16="http://schemas.microsoft.com/office/drawing/2014/main" id="{F57DFC5C-AE88-CCC5-12FF-53E2F5A030D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4600;p64">
              <a:extLst>
                <a:ext uri="{FF2B5EF4-FFF2-40B4-BE49-F238E27FC236}">
                  <a16:creationId xmlns:a16="http://schemas.microsoft.com/office/drawing/2014/main" id="{3BB7F795-754C-7D4C-F7D3-82EC9D046DF6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4601;p64">
              <a:extLst>
                <a:ext uri="{FF2B5EF4-FFF2-40B4-BE49-F238E27FC236}">
                  <a16:creationId xmlns:a16="http://schemas.microsoft.com/office/drawing/2014/main" id="{A3F34AB0-32AE-9F8C-250E-0D4D43DA137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4602;p64">
              <a:extLst>
                <a:ext uri="{FF2B5EF4-FFF2-40B4-BE49-F238E27FC236}">
                  <a16:creationId xmlns:a16="http://schemas.microsoft.com/office/drawing/2014/main" id="{4CB91696-79B8-0AD3-3773-721B7573FC95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4603;p64">
              <a:extLst>
                <a:ext uri="{FF2B5EF4-FFF2-40B4-BE49-F238E27FC236}">
                  <a16:creationId xmlns:a16="http://schemas.microsoft.com/office/drawing/2014/main" id="{EB4BD0FA-113F-C428-4FF5-5F781CF20F8B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4604;p64">
              <a:extLst>
                <a:ext uri="{FF2B5EF4-FFF2-40B4-BE49-F238E27FC236}">
                  <a16:creationId xmlns:a16="http://schemas.microsoft.com/office/drawing/2014/main" id="{21B5D22D-49D4-22FC-010E-210D1880753E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4605;p64">
              <a:extLst>
                <a:ext uri="{FF2B5EF4-FFF2-40B4-BE49-F238E27FC236}">
                  <a16:creationId xmlns:a16="http://schemas.microsoft.com/office/drawing/2014/main" id="{39A1BC12-24F4-7913-FCB0-D3C2FC8783BF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4606;p64">
              <a:extLst>
                <a:ext uri="{FF2B5EF4-FFF2-40B4-BE49-F238E27FC236}">
                  <a16:creationId xmlns:a16="http://schemas.microsoft.com/office/drawing/2014/main" id="{9B35890E-F743-FE78-6E65-AA3762CB3991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4607;p64">
              <a:extLst>
                <a:ext uri="{FF2B5EF4-FFF2-40B4-BE49-F238E27FC236}">
                  <a16:creationId xmlns:a16="http://schemas.microsoft.com/office/drawing/2014/main" id="{151ACE0B-1125-6AE3-62B7-88738632DCAF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4608;p64">
              <a:extLst>
                <a:ext uri="{FF2B5EF4-FFF2-40B4-BE49-F238E27FC236}">
                  <a16:creationId xmlns:a16="http://schemas.microsoft.com/office/drawing/2014/main" id="{FB2A72C7-EA09-A282-341D-D6C06F70C967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4609;p64">
              <a:extLst>
                <a:ext uri="{FF2B5EF4-FFF2-40B4-BE49-F238E27FC236}">
                  <a16:creationId xmlns:a16="http://schemas.microsoft.com/office/drawing/2014/main" id="{E7B6F6DF-3BC6-1DB8-B21C-261DC91778B6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4610;p64">
              <a:extLst>
                <a:ext uri="{FF2B5EF4-FFF2-40B4-BE49-F238E27FC236}">
                  <a16:creationId xmlns:a16="http://schemas.microsoft.com/office/drawing/2014/main" id="{B9CBFECD-6275-3C28-892D-394B71448B71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4611;p64">
              <a:extLst>
                <a:ext uri="{FF2B5EF4-FFF2-40B4-BE49-F238E27FC236}">
                  <a16:creationId xmlns:a16="http://schemas.microsoft.com/office/drawing/2014/main" id="{1AECD843-93EE-D694-AEE6-F78D83148D05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4612;p64">
              <a:extLst>
                <a:ext uri="{FF2B5EF4-FFF2-40B4-BE49-F238E27FC236}">
                  <a16:creationId xmlns:a16="http://schemas.microsoft.com/office/drawing/2014/main" id="{01D6C5A0-4BFE-5FF2-AED4-DEF90CB14E4A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4613;p64">
              <a:extLst>
                <a:ext uri="{FF2B5EF4-FFF2-40B4-BE49-F238E27FC236}">
                  <a16:creationId xmlns:a16="http://schemas.microsoft.com/office/drawing/2014/main" id="{7B7D0AFB-D2A7-5F67-EAC4-55DB7579326B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4614;p64">
              <a:extLst>
                <a:ext uri="{FF2B5EF4-FFF2-40B4-BE49-F238E27FC236}">
                  <a16:creationId xmlns:a16="http://schemas.microsoft.com/office/drawing/2014/main" id="{71E6D6D4-DD22-B3C8-5C3B-5EBC94BE60FC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4615;p64">
              <a:extLst>
                <a:ext uri="{FF2B5EF4-FFF2-40B4-BE49-F238E27FC236}">
                  <a16:creationId xmlns:a16="http://schemas.microsoft.com/office/drawing/2014/main" id="{90657E41-6FC2-FCC3-562C-43FADD91529C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4616;p64">
              <a:extLst>
                <a:ext uri="{FF2B5EF4-FFF2-40B4-BE49-F238E27FC236}">
                  <a16:creationId xmlns:a16="http://schemas.microsoft.com/office/drawing/2014/main" id="{D4B1E032-7469-6952-FAB6-1F85FAAF626E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4617;p64">
              <a:extLst>
                <a:ext uri="{FF2B5EF4-FFF2-40B4-BE49-F238E27FC236}">
                  <a16:creationId xmlns:a16="http://schemas.microsoft.com/office/drawing/2014/main" id="{3FD50058-991A-6460-5428-7E0A884289D2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4618;p64">
              <a:extLst>
                <a:ext uri="{FF2B5EF4-FFF2-40B4-BE49-F238E27FC236}">
                  <a16:creationId xmlns:a16="http://schemas.microsoft.com/office/drawing/2014/main" id="{B9B42684-8EF3-E836-9014-307CD59D1AC4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4619;p64">
              <a:extLst>
                <a:ext uri="{FF2B5EF4-FFF2-40B4-BE49-F238E27FC236}">
                  <a16:creationId xmlns:a16="http://schemas.microsoft.com/office/drawing/2014/main" id="{C0FCB6D1-8EB8-66DF-9D07-2CAF46D9C378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4620;p64">
              <a:extLst>
                <a:ext uri="{FF2B5EF4-FFF2-40B4-BE49-F238E27FC236}">
                  <a16:creationId xmlns:a16="http://schemas.microsoft.com/office/drawing/2014/main" id="{B5C0B739-8730-4FA7-F82E-1FB40E48BF7D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4621;p64">
              <a:extLst>
                <a:ext uri="{FF2B5EF4-FFF2-40B4-BE49-F238E27FC236}">
                  <a16:creationId xmlns:a16="http://schemas.microsoft.com/office/drawing/2014/main" id="{003B8F3E-A9F0-685F-3C72-E832DA0B3CA8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4622;p64">
              <a:extLst>
                <a:ext uri="{FF2B5EF4-FFF2-40B4-BE49-F238E27FC236}">
                  <a16:creationId xmlns:a16="http://schemas.microsoft.com/office/drawing/2014/main" id="{AC55EF3E-C952-886A-3EE1-B28A3936E0E5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4623;p64">
              <a:extLst>
                <a:ext uri="{FF2B5EF4-FFF2-40B4-BE49-F238E27FC236}">
                  <a16:creationId xmlns:a16="http://schemas.microsoft.com/office/drawing/2014/main" id="{6DF9DC25-12B6-E08E-FB02-B07C386A479F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4624;p64">
              <a:extLst>
                <a:ext uri="{FF2B5EF4-FFF2-40B4-BE49-F238E27FC236}">
                  <a16:creationId xmlns:a16="http://schemas.microsoft.com/office/drawing/2014/main" id="{C68E0005-4196-493E-6782-47764B81C5FC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4625;p64">
              <a:extLst>
                <a:ext uri="{FF2B5EF4-FFF2-40B4-BE49-F238E27FC236}">
                  <a16:creationId xmlns:a16="http://schemas.microsoft.com/office/drawing/2014/main" id="{9CC5D803-AFB9-D94A-0051-F1DE41EE90EF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4626;p64">
              <a:extLst>
                <a:ext uri="{FF2B5EF4-FFF2-40B4-BE49-F238E27FC236}">
                  <a16:creationId xmlns:a16="http://schemas.microsoft.com/office/drawing/2014/main" id="{5C72D374-5E7E-612E-2E4E-85743A628AE1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4627;p64">
              <a:extLst>
                <a:ext uri="{FF2B5EF4-FFF2-40B4-BE49-F238E27FC236}">
                  <a16:creationId xmlns:a16="http://schemas.microsoft.com/office/drawing/2014/main" id="{F7306604-C0C7-7010-B624-5F8461FBC266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4628;p64">
              <a:extLst>
                <a:ext uri="{FF2B5EF4-FFF2-40B4-BE49-F238E27FC236}">
                  <a16:creationId xmlns:a16="http://schemas.microsoft.com/office/drawing/2014/main" id="{4A1A6279-A9EE-5B9A-F228-981146E931CB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4629;p64">
              <a:extLst>
                <a:ext uri="{FF2B5EF4-FFF2-40B4-BE49-F238E27FC236}">
                  <a16:creationId xmlns:a16="http://schemas.microsoft.com/office/drawing/2014/main" id="{15A0FDD4-5103-5057-DE26-DBF62DD4A886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4630;p64">
              <a:extLst>
                <a:ext uri="{FF2B5EF4-FFF2-40B4-BE49-F238E27FC236}">
                  <a16:creationId xmlns:a16="http://schemas.microsoft.com/office/drawing/2014/main" id="{FAD6B2E2-906C-4D69-2911-D4203E36AAE4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4631;p64">
              <a:extLst>
                <a:ext uri="{FF2B5EF4-FFF2-40B4-BE49-F238E27FC236}">
                  <a16:creationId xmlns:a16="http://schemas.microsoft.com/office/drawing/2014/main" id="{9D45D50F-7F5A-9C44-B3AB-A18BFE7065D0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4632;p64">
              <a:extLst>
                <a:ext uri="{FF2B5EF4-FFF2-40B4-BE49-F238E27FC236}">
                  <a16:creationId xmlns:a16="http://schemas.microsoft.com/office/drawing/2014/main" id="{28DEC0A1-FFF0-8657-6771-AE52CFDC5DB3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633;p64">
              <a:extLst>
                <a:ext uri="{FF2B5EF4-FFF2-40B4-BE49-F238E27FC236}">
                  <a16:creationId xmlns:a16="http://schemas.microsoft.com/office/drawing/2014/main" id="{F7BCE594-19B1-4AC2-1516-1C674F805773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634;p64">
              <a:extLst>
                <a:ext uri="{FF2B5EF4-FFF2-40B4-BE49-F238E27FC236}">
                  <a16:creationId xmlns:a16="http://schemas.microsoft.com/office/drawing/2014/main" id="{6CF0299B-8DD8-F034-0902-C833713A3B08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635;p64">
              <a:extLst>
                <a:ext uri="{FF2B5EF4-FFF2-40B4-BE49-F238E27FC236}">
                  <a16:creationId xmlns:a16="http://schemas.microsoft.com/office/drawing/2014/main" id="{94EA5541-B517-4FD1-A9C6-3F99FA80D3F3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636;p64">
              <a:extLst>
                <a:ext uri="{FF2B5EF4-FFF2-40B4-BE49-F238E27FC236}">
                  <a16:creationId xmlns:a16="http://schemas.microsoft.com/office/drawing/2014/main" id="{58566D71-5762-1978-6D57-C52BF4EE358E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637;p64">
              <a:extLst>
                <a:ext uri="{FF2B5EF4-FFF2-40B4-BE49-F238E27FC236}">
                  <a16:creationId xmlns:a16="http://schemas.microsoft.com/office/drawing/2014/main" id="{CB34FB65-1FBB-C601-AB51-0C3DB03DC4C4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638;p64">
              <a:extLst>
                <a:ext uri="{FF2B5EF4-FFF2-40B4-BE49-F238E27FC236}">
                  <a16:creationId xmlns:a16="http://schemas.microsoft.com/office/drawing/2014/main" id="{B39A6C39-A665-B3F9-A64E-3BC55B94B65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639;p64">
              <a:extLst>
                <a:ext uri="{FF2B5EF4-FFF2-40B4-BE49-F238E27FC236}">
                  <a16:creationId xmlns:a16="http://schemas.microsoft.com/office/drawing/2014/main" id="{96A59143-931D-DC88-4AF7-127671CE0E8C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640;p64">
              <a:extLst>
                <a:ext uri="{FF2B5EF4-FFF2-40B4-BE49-F238E27FC236}">
                  <a16:creationId xmlns:a16="http://schemas.microsoft.com/office/drawing/2014/main" id="{137623D6-660A-2C60-2A70-E106B1238DA3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641;p64">
              <a:extLst>
                <a:ext uri="{FF2B5EF4-FFF2-40B4-BE49-F238E27FC236}">
                  <a16:creationId xmlns:a16="http://schemas.microsoft.com/office/drawing/2014/main" id="{6FE62AD4-3F27-C4DF-0B8F-58504B9C5563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642;p64">
              <a:extLst>
                <a:ext uri="{FF2B5EF4-FFF2-40B4-BE49-F238E27FC236}">
                  <a16:creationId xmlns:a16="http://schemas.microsoft.com/office/drawing/2014/main" id="{DB01555F-0FA7-4A44-EBB5-A7D22582DE3A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643;p64">
              <a:extLst>
                <a:ext uri="{FF2B5EF4-FFF2-40B4-BE49-F238E27FC236}">
                  <a16:creationId xmlns:a16="http://schemas.microsoft.com/office/drawing/2014/main" id="{A7F9D237-79B0-9D46-09ED-D3B79EFFB5B7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644;p64">
              <a:extLst>
                <a:ext uri="{FF2B5EF4-FFF2-40B4-BE49-F238E27FC236}">
                  <a16:creationId xmlns:a16="http://schemas.microsoft.com/office/drawing/2014/main" id="{1FD01FB3-06A3-E827-7CE7-722CF25E80F0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645;p64">
              <a:extLst>
                <a:ext uri="{FF2B5EF4-FFF2-40B4-BE49-F238E27FC236}">
                  <a16:creationId xmlns:a16="http://schemas.microsoft.com/office/drawing/2014/main" id="{343B9B8B-F4E2-6E97-1AFF-D36BE45C4C8E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646;p64">
              <a:extLst>
                <a:ext uri="{FF2B5EF4-FFF2-40B4-BE49-F238E27FC236}">
                  <a16:creationId xmlns:a16="http://schemas.microsoft.com/office/drawing/2014/main" id="{33B88FDA-D03F-ADDB-E98B-D86A2E89E439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647;p64">
              <a:extLst>
                <a:ext uri="{FF2B5EF4-FFF2-40B4-BE49-F238E27FC236}">
                  <a16:creationId xmlns:a16="http://schemas.microsoft.com/office/drawing/2014/main" id="{B3D4A131-548C-C1CC-C1E5-79777AA05DD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648;p64">
              <a:extLst>
                <a:ext uri="{FF2B5EF4-FFF2-40B4-BE49-F238E27FC236}">
                  <a16:creationId xmlns:a16="http://schemas.microsoft.com/office/drawing/2014/main" id="{DB06B772-026E-9B08-DC9B-D37D3C08CDBE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4649;p64">
              <a:extLst>
                <a:ext uri="{FF2B5EF4-FFF2-40B4-BE49-F238E27FC236}">
                  <a16:creationId xmlns:a16="http://schemas.microsoft.com/office/drawing/2014/main" id="{2FAF265E-0834-6113-A32E-A78F6EC1EC19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4650;p64">
              <a:extLst>
                <a:ext uri="{FF2B5EF4-FFF2-40B4-BE49-F238E27FC236}">
                  <a16:creationId xmlns:a16="http://schemas.microsoft.com/office/drawing/2014/main" id="{B25FA659-7BB9-0B3D-3E2D-BCCB370B732E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4651;p64">
              <a:extLst>
                <a:ext uri="{FF2B5EF4-FFF2-40B4-BE49-F238E27FC236}">
                  <a16:creationId xmlns:a16="http://schemas.microsoft.com/office/drawing/2014/main" id="{7B9C4227-CE10-97E2-0233-AB6555D4EF4A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4652;p64">
              <a:extLst>
                <a:ext uri="{FF2B5EF4-FFF2-40B4-BE49-F238E27FC236}">
                  <a16:creationId xmlns:a16="http://schemas.microsoft.com/office/drawing/2014/main" id="{4FE8A555-C2C2-09E4-6196-F4977BF83194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4653;p64">
              <a:extLst>
                <a:ext uri="{FF2B5EF4-FFF2-40B4-BE49-F238E27FC236}">
                  <a16:creationId xmlns:a16="http://schemas.microsoft.com/office/drawing/2014/main" id="{304972B6-4755-7290-DC0C-0EB18A5B08C1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4654;p64">
              <a:extLst>
                <a:ext uri="{FF2B5EF4-FFF2-40B4-BE49-F238E27FC236}">
                  <a16:creationId xmlns:a16="http://schemas.microsoft.com/office/drawing/2014/main" id="{70F1F6E6-D0AC-5FC4-1927-0D036C09DA38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4655;p64">
              <a:extLst>
                <a:ext uri="{FF2B5EF4-FFF2-40B4-BE49-F238E27FC236}">
                  <a16:creationId xmlns:a16="http://schemas.microsoft.com/office/drawing/2014/main" id="{3A72557C-B8D9-FF25-E47D-457942E87B00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4656;p64">
              <a:extLst>
                <a:ext uri="{FF2B5EF4-FFF2-40B4-BE49-F238E27FC236}">
                  <a16:creationId xmlns:a16="http://schemas.microsoft.com/office/drawing/2014/main" id="{06528C36-8B56-78D3-CC4E-14B71BA4FDAD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4657;p64">
              <a:extLst>
                <a:ext uri="{FF2B5EF4-FFF2-40B4-BE49-F238E27FC236}">
                  <a16:creationId xmlns:a16="http://schemas.microsoft.com/office/drawing/2014/main" id="{81DF9117-C266-D7B0-AD40-F56EEE5A0BF2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4658;p64">
              <a:extLst>
                <a:ext uri="{FF2B5EF4-FFF2-40B4-BE49-F238E27FC236}">
                  <a16:creationId xmlns:a16="http://schemas.microsoft.com/office/drawing/2014/main" id="{CD2B35CB-4847-84DB-FD93-E6C2DC986F15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4659;p64">
              <a:extLst>
                <a:ext uri="{FF2B5EF4-FFF2-40B4-BE49-F238E27FC236}">
                  <a16:creationId xmlns:a16="http://schemas.microsoft.com/office/drawing/2014/main" id="{3D38594D-9714-AA9C-681A-CE00A9C48AC2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4660;p64">
              <a:extLst>
                <a:ext uri="{FF2B5EF4-FFF2-40B4-BE49-F238E27FC236}">
                  <a16:creationId xmlns:a16="http://schemas.microsoft.com/office/drawing/2014/main" id="{F46F4B0C-1FAD-FE8B-52ED-8E15E31F7B1E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4661;p64">
              <a:extLst>
                <a:ext uri="{FF2B5EF4-FFF2-40B4-BE49-F238E27FC236}">
                  <a16:creationId xmlns:a16="http://schemas.microsoft.com/office/drawing/2014/main" id="{140FE9C5-F6FE-2276-F9BE-502A9B6A3ADC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4662;p64">
              <a:extLst>
                <a:ext uri="{FF2B5EF4-FFF2-40B4-BE49-F238E27FC236}">
                  <a16:creationId xmlns:a16="http://schemas.microsoft.com/office/drawing/2014/main" id="{C7EBEC1D-0461-C174-7814-40DAA235C32B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4663;p64">
              <a:extLst>
                <a:ext uri="{FF2B5EF4-FFF2-40B4-BE49-F238E27FC236}">
                  <a16:creationId xmlns:a16="http://schemas.microsoft.com/office/drawing/2014/main" id="{DF906F8F-6392-1426-51CA-572471861AAE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4664;p64">
              <a:extLst>
                <a:ext uri="{FF2B5EF4-FFF2-40B4-BE49-F238E27FC236}">
                  <a16:creationId xmlns:a16="http://schemas.microsoft.com/office/drawing/2014/main" id="{FC69B64C-48D5-CA87-F17A-362066B75D92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4665;p64">
              <a:extLst>
                <a:ext uri="{FF2B5EF4-FFF2-40B4-BE49-F238E27FC236}">
                  <a16:creationId xmlns:a16="http://schemas.microsoft.com/office/drawing/2014/main" id="{3B45D961-25B3-ECF7-6075-98C975D84A42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4666;p64">
              <a:extLst>
                <a:ext uri="{FF2B5EF4-FFF2-40B4-BE49-F238E27FC236}">
                  <a16:creationId xmlns:a16="http://schemas.microsoft.com/office/drawing/2014/main" id="{21CB69E5-4676-50C3-9B91-079656D9EEC6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4667;p64">
              <a:extLst>
                <a:ext uri="{FF2B5EF4-FFF2-40B4-BE49-F238E27FC236}">
                  <a16:creationId xmlns:a16="http://schemas.microsoft.com/office/drawing/2014/main" id="{36000F21-501B-F989-5DBC-7CD8AC2EA5A2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4668;p64">
              <a:extLst>
                <a:ext uri="{FF2B5EF4-FFF2-40B4-BE49-F238E27FC236}">
                  <a16:creationId xmlns:a16="http://schemas.microsoft.com/office/drawing/2014/main" id="{A87C3884-8AD1-84AD-C504-858CD5B2D619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4669;p64">
              <a:extLst>
                <a:ext uri="{FF2B5EF4-FFF2-40B4-BE49-F238E27FC236}">
                  <a16:creationId xmlns:a16="http://schemas.microsoft.com/office/drawing/2014/main" id="{F914E215-2923-9283-7B1E-CB9FC06D2F42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4670;p64">
              <a:extLst>
                <a:ext uri="{FF2B5EF4-FFF2-40B4-BE49-F238E27FC236}">
                  <a16:creationId xmlns:a16="http://schemas.microsoft.com/office/drawing/2014/main" id="{9F318A54-177F-C4B5-34C6-18DBE46B3773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4671;p64">
              <a:extLst>
                <a:ext uri="{FF2B5EF4-FFF2-40B4-BE49-F238E27FC236}">
                  <a16:creationId xmlns:a16="http://schemas.microsoft.com/office/drawing/2014/main" id="{491096DE-C221-5EF3-D7A7-5903835D7332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4672;p64">
              <a:extLst>
                <a:ext uri="{FF2B5EF4-FFF2-40B4-BE49-F238E27FC236}">
                  <a16:creationId xmlns:a16="http://schemas.microsoft.com/office/drawing/2014/main" id="{57388C64-5F19-C98D-A342-5ED34CBA1F06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4673;p64">
              <a:extLst>
                <a:ext uri="{FF2B5EF4-FFF2-40B4-BE49-F238E27FC236}">
                  <a16:creationId xmlns:a16="http://schemas.microsoft.com/office/drawing/2014/main" id="{A956677C-1B2D-DE4E-CDCA-84C328D64358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4674;p64">
              <a:extLst>
                <a:ext uri="{FF2B5EF4-FFF2-40B4-BE49-F238E27FC236}">
                  <a16:creationId xmlns:a16="http://schemas.microsoft.com/office/drawing/2014/main" id="{E3A12C34-C045-1CE4-BB70-496944E3F8DC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4675;p64">
              <a:extLst>
                <a:ext uri="{FF2B5EF4-FFF2-40B4-BE49-F238E27FC236}">
                  <a16:creationId xmlns:a16="http://schemas.microsoft.com/office/drawing/2014/main" id="{DAD6C0D0-32B0-72BE-6B73-58B0C7179E54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4676;p64">
              <a:extLst>
                <a:ext uri="{FF2B5EF4-FFF2-40B4-BE49-F238E27FC236}">
                  <a16:creationId xmlns:a16="http://schemas.microsoft.com/office/drawing/2014/main" id="{05B97EFD-A427-0AC3-6670-DE65A2B2294D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4677;p64">
              <a:extLst>
                <a:ext uri="{FF2B5EF4-FFF2-40B4-BE49-F238E27FC236}">
                  <a16:creationId xmlns:a16="http://schemas.microsoft.com/office/drawing/2014/main" id="{D0542EB2-7F75-37EC-8C78-CD3F66CF4D7D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4678;p64">
              <a:extLst>
                <a:ext uri="{FF2B5EF4-FFF2-40B4-BE49-F238E27FC236}">
                  <a16:creationId xmlns:a16="http://schemas.microsoft.com/office/drawing/2014/main" id="{ED086E9A-9079-49B4-F552-4A7AE301BE10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4679;p64">
              <a:extLst>
                <a:ext uri="{FF2B5EF4-FFF2-40B4-BE49-F238E27FC236}">
                  <a16:creationId xmlns:a16="http://schemas.microsoft.com/office/drawing/2014/main" id="{AAC28555-F634-7955-946D-9F4F2720146D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4680;p64">
              <a:extLst>
                <a:ext uri="{FF2B5EF4-FFF2-40B4-BE49-F238E27FC236}">
                  <a16:creationId xmlns:a16="http://schemas.microsoft.com/office/drawing/2014/main" id="{08CE05FA-7D75-7F85-F86D-FDD9344A06DB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4681;p64">
              <a:extLst>
                <a:ext uri="{FF2B5EF4-FFF2-40B4-BE49-F238E27FC236}">
                  <a16:creationId xmlns:a16="http://schemas.microsoft.com/office/drawing/2014/main" id="{DB99D6E2-EDF7-9D22-B4CD-2D942CC864A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4682;p64">
              <a:extLst>
                <a:ext uri="{FF2B5EF4-FFF2-40B4-BE49-F238E27FC236}">
                  <a16:creationId xmlns:a16="http://schemas.microsoft.com/office/drawing/2014/main" id="{3847C7F5-FB8D-B8B5-9D83-D7C501254C5B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4683;p64">
              <a:extLst>
                <a:ext uri="{FF2B5EF4-FFF2-40B4-BE49-F238E27FC236}">
                  <a16:creationId xmlns:a16="http://schemas.microsoft.com/office/drawing/2014/main" id="{9274341B-601E-1142-D77E-DAAA5B6FD170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4684;p64">
              <a:extLst>
                <a:ext uri="{FF2B5EF4-FFF2-40B4-BE49-F238E27FC236}">
                  <a16:creationId xmlns:a16="http://schemas.microsoft.com/office/drawing/2014/main" id="{72113D4F-9F26-4755-9C2B-1D641548CEED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4685;p64">
              <a:extLst>
                <a:ext uri="{FF2B5EF4-FFF2-40B4-BE49-F238E27FC236}">
                  <a16:creationId xmlns:a16="http://schemas.microsoft.com/office/drawing/2014/main" id="{988C4A52-CB75-BFCF-A5E9-B415CB839359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4686;p64">
              <a:extLst>
                <a:ext uri="{FF2B5EF4-FFF2-40B4-BE49-F238E27FC236}">
                  <a16:creationId xmlns:a16="http://schemas.microsoft.com/office/drawing/2014/main" id="{9B54D2D9-80CD-ED0C-40CE-7A23F7B4175E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4687;p64">
              <a:extLst>
                <a:ext uri="{FF2B5EF4-FFF2-40B4-BE49-F238E27FC236}">
                  <a16:creationId xmlns:a16="http://schemas.microsoft.com/office/drawing/2014/main" id="{7F8A9042-663E-B614-1FF4-33ECE0497360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4688;p64">
              <a:extLst>
                <a:ext uri="{FF2B5EF4-FFF2-40B4-BE49-F238E27FC236}">
                  <a16:creationId xmlns:a16="http://schemas.microsoft.com/office/drawing/2014/main" id="{EDDEA213-A6E2-C77E-36BB-99683B13147D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4689;p64">
              <a:extLst>
                <a:ext uri="{FF2B5EF4-FFF2-40B4-BE49-F238E27FC236}">
                  <a16:creationId xmlns:a16="http://schemas.microsoft.com/office/drawing/2014/main" id="{9BB6129B-2956-3BB9-0B95-DB12156C180B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4690;p64">
              <a:extLst>
                <a:ext uri="{FF2B5EF4-FFF2-40B4-BE49-F238E27FC236}">
                  <a16:creationId xmlns:a16="http://schemas.microsoft.com/office/drawing/2014/main" id="{C55466C1-84EB-64A9-80D4-ACA8B0D3D5B4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4691;p64">
              <a:extLst>
                <a:ext uri="{FF2B5EF4-FFF2-40B4-BE49-F238E27FC236}">
                  <a16:creationId xmlns:a16="http://schemas.microsoft.com/office/drawing/2014/main" id="{5DF33013-3D56-E0C8-5DF8-CD75182D5956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4692;p64">
              <a:extLst>
                <a:ext uri="{FF2B5EF4-FFF2-40B4-BE49-F238E27FC236}">
                  <a16:creationId xmlns:a16="http://schemas.microsoft.com/office/drawing/2014/main" id="{06FAB8F9-0F05-3AFC-4ACF-B2298E1B1B42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4693;p64">
              <a:extLst>
                <a:ext uri="{FF2B5EF4-FFF2-40B4-BE49-F238E27FC236}">
                  <a16:creationId xmlns:a16="http://schemas.microsoft.com/office/drawing/2014/main" id="{0D15815D-474F-C5FD-ABBF-B86DC3F2BB6D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4694;p64">
              <a:extLst>
                <a:ext uri="{FF2B5EF4-FFF2-40B4-BE49-F238E27FC236}">
                  <a16:creationId xmlns:a16="http://schemas.microsoft.com/office/drawing/2014/main" id="{CEFD7F9E-1C8C-454A-13C6-282A27F8277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4695;p64">
              <a:extLst>
                <a:ext uri="{FF2B5EF4-FFF2-40B4-BE49-F238E27FC236}">
                  <a16:creationId xmlns:a16="http://schemas.microsoft.com/office/drawing/2014/main" id="{5747D2FA-4856-B0AC-D6A4-6AB7E4240D8F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4696;p64">
              <a:extLst>
                <a:ext uri="{FF2B5EF4-FFF2-40B4-BE49-F238E27FC236}">
                  <a16:creationId xmlns:a16="http://schemas.microsoft.com/office/drawing/2014/main" id="{02349270-05B8-5EDF-02F9-66B44B8A89AD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4697;p64">
              <a:extLst>
                <a:ext uri="{FF2B5EF4-FFF2-40B4-BE49-F238E27FC236}">
                  <a16:creationId xmlns:a16="http://schemas.microsoft.com/office/drawing/2014/main" id="{61275B60-A305-8B5A-1273-1267DEAD91D4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4698;p64">
              <a:extLst>
                <a:ext uri="{FF2B5EF4-FFF2-40B4-BE49-F238E27FC236}">
                  <a16:creationId xmlns:a16="http://schemas.microsoft.com/office/drawing/2014/main" id="{94067583-9946-716E-5A78-97BE489059A2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4699;p64">
              <a:extLst>
                <a:ext uri="{FF2B5EF4-FFF2-40B4-BE49-F238E27FC236}">
                  <a16:creationId xmlns:a16="http://schemas.microsoft.com/office/drawing/2014/main" id="{5C024BD2-5D3B-6FB3-FAF0-372212E760E1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4700;p64">
              <a:extLst>
                <a:ext uri="{FF2B5EF4-FFF2-40B4-BE49-F238E27FC236}">
                  <a16:creationId xmlns:a16="http://schemas.microsoft.com/office/drawing/2014/main" id="{CE1BCAC5-0B5A-344F-F8A5-DDE65A95B92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4701;p64">
              <a:extLst>
                <a:ext uri="{FF2B5EF4-FFF2-40B4-BE49-F238E27FC236}">
                  <a16:creationId xmlns:a16="http://schemas.microsoft.com/office/drawing/2014/main" id="{B491A100-75DB-F55F-3B58-D14754084CE9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4702;p64">
              <a:extLst>
                <a:ext uri="{FF2B5EF4-FFF2-40B4-BE49-F238E27FC236}">
                  <a16:creationId xmlns:a16="http://schemas.microsoft.com/office/drawing/2014/main" id="{1D732288-5397-1151-77B5-DF867FD1030D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4703;p64">
              <a:extLst>
                <a:ext uri="{FF2B5EF4-FFF2-40B4-BE49-F238E27FC236}">
                  <a16:creationId xmlns:a16="http://schemas.microsoft.com/office/drawing/2014/main" id="{08A5CB82-C314-D0A0-6225-2271B25CEED7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4704;p64">
              <a:extLst>
                <a:ext uri="{FF2B5EF4-FFF2-40B4-BE49-F238E27FC236}">
                  <a16:creationId xmlns:a16="http://schemas.microsoft.com/office/drawing/2014/main" id="{CC1388E6-57EE-3363-AF53-4A0C5790241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4705;p64">
              <a:extLst>
                <a:ext uri="{FF2B5EF4-FFF2-40B4-BE49-F238E27FC236}">
                  <a16:creationId xmlns:a16="http://schemas.microsoft.com/office/drawing/2014/main" id="{E2FD82FD-0116-92D7-BD99-4EAE736B31CD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4706;p64">
              <a:extLst>
                <a:ext uri="{FF2B5EF4-FFF2-40B4-BE49-F238E27FC236}">
                  <a16:creationId xmlns:a16="http://schemas.microsoft.com/office/drawing/2014/main" id="{DA254D42-CAD7-3B01-67E2-D6D85CE70BBD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4707;p64">
              <a:extLst>
                <a:ext uri="{FF2B5EF4-FFF2-40B4-BE49-F238E27FC236}">
                  <a16:creationId xmlns:a16="http://schemas.microsoft.com/office/drawing/2014/main" id="{B81A2153-EAD2-EE08-AE39-0414BDF54A8D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4708;p64">
              <a:extLst>
                <a:ext uri="{FF2B5EF4-FFF2-40B4-BE49-F238E27FC236}">
                  <a16:creationId xmlns:a16="http://schemas.microsoft.com/office/drawing/2014/main" id="{80EA425E-EB35-5ABE-9A47-2F89A64B589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4709;p64">
              <a:extLst>
                <a:ext uri="{FF2B5EF4-FFF2-40B4-BE49-F238E27FC236}">
                  <a16:creationId xmlns:a16="http://schemas.microsoft.com/office/drawing/2014/main" id="{893E8CE7-999A-D337-5870-8E4E81ED115A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4710;p64">
              <a:extLst>
                <a:ext uri="{FF2B5EF4-FFF2-40B4-BE49-F238E27FC236}">
                  <a16:creationId xmlns:a16="http://schemas.microsoft.com/office/drawing/2014/main" id="{026F03AD-2149-8DFD-D4D8-575ED4DA93E6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4711;p64">
              <a:extLst>
                <a:ext uri="{FF2B5EF4-FFF2-40B4-BE49-F238E27FC236}">
                  <a16:creationId xmlns:a16="http://schemas.microsoft.com/office/drawing/2014/main" id="{7D0CF191-047E-96D4-AD28-B7DDE4A1B919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4712;p64">
              <a:extLst>
                <a:ext uri="{FF2B5EF4-FFF2-40B4-BE49-F238E27FC236}">
                  <a16:creationId xmlns:a16="http://schemas.microsoft.com/office/drawing/2014/main" id="{E87A8330-B22A-0AE0-F08C-0BA221731B8D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4713;p64">
              <a:extLst>
                <a:ext uri="{FF2B5EF4-FFF2-40B4-BE49-F238E27FC236}">
                  <a16:creationId xmlns:a16="http://schemas.microsoft.com/office/drawing/2014/main" id="{6B12B41E-6822-1309-A471-4AE5C145ED6E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4714;p64">
              <a:extLst>
                <a:ext uri="{FF2B5EF4-FFF2-40B4-BE49-F238E27FC236}">
                  <a16:creationId xmlns:a16="http://schemas.microsoft.com/office/drawing/2014/main" id="{42B7F729-3B5D-FF59-BE71-ABE9984F0DAD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4715;p64">
              <a:extLst>
                <a:ext uri="{FF2B5EF4-FFF2-40B4-BE49-F238E27FC236}">
                  <a16:creationId xmlns:a16="http://schemas.microsoft.com/office/drawing/2014/main" id="{479240D1-9FC4-A9A5-1945-F49040DFE337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4716;p64">
              <a:extLst>
                <a:ext uri="{FF2B5EF4-FFF2-40B4-BE49-F238E27FC236}">
                  <a16:creationId xmlns:a16="http://schemas.microsoft.com/office/drawing/2014/main" id="{27A5FA31-FA45-73D0-1D81-0A1AAB588DD9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4717;p64">
              <a:extLst>
                <a:ext uri="{FF2B5EF4-FFF2-40B4-BE49-F238E27FC236}">
                  <a16:creationId xmlns:a16="http://schemas.microsoft.com/office/drawing/2014/main" id="{8E9A7A55-E6C8-F766-A875-B9558F0AED94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4718;p64">
              <a:extLst>
                <a:ext uri="{FF2B5EF4-FFF2-40B4-BE49-F238E27FC236}">
                  <a16:creationId xmlns:a16="http://schemas.microsoft.com/office/drawing/2014/main" id="{C0A48B5B-3B05-51C1-6619-D4FD1E6C4F01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4719;p64">
              <a:extLst>
                <a:ext uri="{FF2B5EF4-FFF2-40B4-BE49-F238E27FC236}">
                  <a16:creationId xmlns:a16="http://schemas.microsoft.com/office/drawing/2014/main" id="{9D9532C2-6453-3DD6-7476-BF7BC52DB211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4720;p64">
              <a:extLst>
                <a:ext uri="{FF2B5EF4-FFF2-40B4-BE49-F238E27FC236}">
                  <a16:creationId xmlns:a16="http://schemas.microsoft.com/office/drawing/2014/main" id="{1D64A4AC-4CB1-5223-C1F1-3007B42327BF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4721;p64">
              <a:extLst>
                <a:ext uri="{FF2B5EF4-FFF2-40B4-BE49-F238E27FC236}">
                  <a16:creationId xmlns:a16="http://schemas.microsoft.com/office/drawing/2014/main" id="{429E00AC-7C97-41FB-727D-A97221ECAD5A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4722;p64">
              <a:extLst>
                <a:ext uri="{FF2B5EF4-FFF2-40B4-BE49-F238E27FC236}">
                  <a16:creationId xmlns:a16="http://schemas.microsoft.com/office/drawing/2014/main" id="{F837CB39-7318-984E-7371-5A4A454EF760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4723;p64">
              <a:extLst>
                <a:ext uri="{FF2B5EF4-FFF2-40B4-BE49-F238E27FC236}">
                  <a16:creationId xmlns:a16="http://schemas.microsoft.com/office/drawing/2014/main" id="{A4D8886B-E7BB-C8CC-1677-BD297E65F1E6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4724;p64">
              <a:extLst>
                <a:ext uri="{FF2B5EF4-FFF2-40B4-BE49-F238E27FC236}">
                  <a16:creationId xmlns:a16="http://schemas.microsoft.com/office/drawing/2014/main" id="{DF53D544-3BC8-F845-1396-5C64516A8A0E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4725;p64">
              <a:extLst>
                <a:ext uri="{FF2B5EF4-FFF2-40B4-BE49-F238E27FC236}">
                  <a16:creationId xmlns:a16="http://schemas.microsoft.com/office/drawing/2014/main" id="{A33F1321-BF00-805F-4772-91F98E805F01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4726;p64">
              <a:extLst>
                <a:ext uri="{FF2B5EF4-FFF2-40B4-BE49-F238E27FC236}">
                  <a16:creationId xmlns:a16="http://schemas.microsoft.com/office/drawing/2014/main" id="{6B014E29-25A9-B754-61C9-510C6DE222D0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4727;p64">
              <a:extLst>
                <a:ext uri="{FF2B5EF4-FFF2-40B4-BE49-F238E27FC236}">
                  <a16:creationId xmlns:a16="http://schemas.microsoft.com/office/drawing/2014/main" id="{4B3B9E09-09DF-AC84-015A-422A1C97E02F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4728;p64">
              <a:extLst>
                <a:ext uri="{FF2B5EF4-FFF2-40B4-BE49-F238E27FC236}">
                  <a16:creationId xmlns:a16="http://schemas.microsoft.com/office/drawing/2014/main" id="{11C7C5E9-8C35-26FE-DE84-51E9DCE43EE1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4729;p64">
              <a:extLst>
                <a:ext uri="{FF2B5EF4-FFF2-40B4-BE49-F238E27FC236}">
                  <a16:creationId xmlns:a16="http://schemas.microsoft.com/office/drawing/2014/main" id="{43C8F2B2-D8A9-B71E-BDCB-D605DF2951C3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4730;p64">
              <a:extLst>
                <a:ext uri="{FF2B5EF4-FFF2-40B4-BE49-F238E27FC236}">
                  <a16:creationId xmlns:a16="http://schemas.microsoft.com/office/drawing/2014/main" id="{19787BB9-DC40-3861-4478-B3F75DBEB5AA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4731;p64">
              <a:extLst>
                <a:ext uri="{FF2B5EF4-FFF2-40B4-BE49-F238E27FC236}">
                  <a16:creationId xmlns:a16="http://schemas.microsoft.com/office/drawing/2014/main" id="{146667C0-94F1-F4DE-23D5-5F2339151DA5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4732;p64">
              <a:extLst>
                <a:ext uri="{FF2B5EF4-FFF2-40B4-BE49-F238E27FC236}">
                  <a16:creationId xmlns:a16="http://schemas.microsoft.com/office/drawing/2014/main" id="{DE50C760-E840-F78D-667D-C5E7A2EDEC5B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4733;p64">
              <a:extLst>
                <a:ext uri="{FF2B5EF4-FFF2-40B4-BE49-F238E27FC236}">
                  <a16:creationId xmlns:a16="http://schemas.microsoft.com/office/drawing/2014/main" id="{F2B82AF4-CF6D-E304-7E37-FE585EBFDD03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734;p64">
              <a:extLst>
                <a:ext uri="{FF2B5EF4-FFF2-40B4-BE49-F238E27FC236}">
                  <a16:creationId xmlns:a16="http://schemas.microsoft.com/office/drawing/2014/main" id="{925A38FA-C918-62BD-D164-A4B6F83E683E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735;p64">
              <a:extLst>
                <a:ext uri="{FF2B5EF4-FFF2-40B4-BE49-F238E27FC236}">
                  <a16:creationId xmlns:a16="http://schemas.microsoft.com/office/drawing/2014/main" id="{D8E8E153-71F9-03C0-5557-A3AF602867D0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736;p64">
              <a:extLst>
                <a:ext uri="{FF2B5EF4-FFF2-40B4-BE49-F238E27FC236}">
                  <a16:creationId xmlns:a16="http://schemas.microsoft.com/office/drawing/2014/main" id="{F3E8A948-AD0C-36E4-1390-0336DB1DF531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737;p64">
              <a:extLst>
                <a:ext uri="{FF2B5EF4-FFF2-40B4-BE49-F238E27FC236}">
                  <a16:creationId xmlns:a16="http://schemas.microsoft.com/office/drawing/2014/main" id="{4FC04571-902F-E432-EF16-8DCB0DCE70EB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738;p64">
              <a:extLst>
                <a:ext uri="{FF2B5EF4-FFF2-40B4-BE49-F238E27FC236}">
                  <a16:creationId xmlns:a16="http://schemas.microsoft.com/office/drawing/2014/main" id="{7AC74689-C7E9-3BBC-DB0A-5C00B2E1B2A5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4739;p64">
              <a:extLst>
                <a:ext uri="{FF2B5EF4-FFF2-40B4-BE49-F238E27FC236}">
                  <a16:creationId xmlns:a16="http://schemas.microsoft.com/office/drawing/2014/main" id="{2EACB628-4439-1DA9-6D9B-69F1B6AD3314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4740;p64">
              <a:extLst>
                <a:ext uri="{FF2B5EF4-FFF2-40B4-BE49-F238E27FC236}">
                  <a16:creationId xmlns:a16="http://schemas.microsoft.com/office/drawing/2014/main" id="{8A45531D-8E48-C36A-4988-2D774C8987AD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741;p64">
              <a:extLst>
                <a:ext uri="{FF2B5EF4-FFF2-40B4-BE49-F238E27FC236}">
                  <a16:creationId xmlns:a16="http://schemas.microsoft.com/office/drawing/2014/main" id="{CA897976-503B-39C4-C6E1-539C8F7A67D5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742;p64">
              <a:extLst>
                <a:ext uri="{FF2B5EF4-FFF2-40B4-BE49-F238E27FC236}">
                  <a16:creationId xmlns:a16="http://schemas.microsoft.com/office/drawing/2014/main" id="{56FB86FB-61B6-5F0C-7DCF-3B018533F0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743;p64">
              <a:extLst>
                <a:ext uri="{FF2B5EF4-FFF2-40B4-BE49-F238E27FC236}">
                  <a16:creationId xmlns:a16="http://schemas.microsoft.com/office/drawing/2014/main" id="{F75C5B41-0468-C075-6EF4-D62A7A4EA872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744;p64">
              <a:extLst>
                <a:ext uri="{FF2B5EF4-FFF2-40B4-BE49-F238E27FC236}">
                  <a16:creationId xmlns:a16="http://schemas.microsoft.com/office/drawing/2014/main" id="{264D6CC2-D699-03E4-B61F-AD2CAB6570A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745;p64">
              <a:extLst>
                <a:ext uri="{FF2B5EF4-FFF2-40B4-BE49-F238E27FC236}">
                  <a16:creationId xmlns:a16="http://schemas.microsoft.com/office/drawing/2014/main" id="{3FCB728A-97EE-7D4D-E69F-5397B48A6981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746;p64">
              <a:extLst>
                <a:ext uri="{FF2B5EF4-FFF2-40B4-BE49-F238E27FC236}">
                  <a16:creationId xmlns:a16="http://schemas.microsoft.com/office/drawing/2014/main" id="{1E23D5F7-0D9D-3D2C-2882-4766FD354A5E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747;p64">
              <a:extLst>
                <a:ext uri="{FF2B5EF4-FFF2-40B4-BE49-F238E27FC236}">
                  <a16:creationId xmlns:a16="http://schemas.microsoft.com/office/drawing/2014/main" id="{B157C7E9-17FA-8E7A-B915-2398C10EAE3B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748;p64">
              <a:extLst>
                <a:ext uri="{FF2B5EF4-FFF2-40B4-BE49-F238E27FC236}">
                  <a16:creationId xmlns:a16="http://schemas.microsoft.com/office/drawing/2014/main" id="{68A5D709-EEE8-EF10-86C2-2E2E97BEE8ED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749;p64">
              <a:extLst>
                <a:ext uri="{FF2B5EF4-FFF2-40B4-BE49-F238E27FC236}">
                  <a16:creationId xmlns:a16="http://schemas.microsoft.com/office/drawing/2014/main" id="{CF8AE1A2-65CF-F139-F987-C4DA20C3BB1F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750;p64">
              <a:extLst>
                <a:ext uri="{FF2B5EF4-FFF2-40B4-BE49-F238E27FC236}">
                  <a16:creationId xmlns:a16="http://schemas.microsoft.com/office/drawing/2014/main" id="{95410FAE-5AFE-08EC-369D-2185D766EC35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751;p64">
              <a:extLst>
                <a:ext uri="{FF2B5EF4-FFF2-40B4-BE49-F238E27FC236}">
                  <a16:creationId xmlns:a16="http://schemas.microsoft.com/office/drawing/2014/main" id="{B4E085C3-9821-2B28-4226-66E61DA43E25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4752;p64">
              <a:extLst>
                <a:ext uri="{FF2B5EF4-FFF2-40B4-BE49-F238E27FC236}">
                  <a16:creationId xmlns:a16="http://schemas.microsoft.com/office/drawing/2014/main" id="{B28FD24D-CEEA-9DC2-6F11-AA37C7D5647A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4753;p64">
              <a:extLst>
                <a:ext uri="{FF2B5EF4-FFF2-40B4-BE49-F238E27FC236}">
                  <a16:creationId xmlns:a16="http://schemas.microsoft.com/office/drawing/2014/main" id="{50431827-D944-F12A-237B-B73CC548622F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4754;p64">
              <a:extLst>
                <a:ext uri="{FF2B5EF4-FFF2-40B4-BE49-F238E27FC236}">
                  <a16:creationId xmlns:a16="http://schemas.microsoft.com/office/drawing/2014/main" id="{59C56275-7F59-1951-F399-BE2D3A0B46EB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4755;p64">
              <a:extLst>
                <a:ext uri="{FF2B5EF4-FFF2-40B4-BE49-F238E27FC236}">
                  <a16:creationId xmlns:a16="http://schemas.microsoft.com/office/drawing/2014/main" id="{9A81C985-7673-33A3-8156-2D0075C42AAC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4756;p64">
              <a:extLst>
                <a:ext uri="{FF2B5EF4-FFF2-40B4-BE49-F238E27FC236}">
                  <a16:creationId xmlns:a16="http://schemas.microsoft.com/office/drawing/2014/main" id="{3AA63372-D769-CE9C-3A94-B174A1F0E0CF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4757;p64">
              <a:extLst>
                <a:ext uri="{FF2B5EF4-FFF2-40B4-BE49-F238E27FC236}">
                  <a16:creationId xmlns:a16="http://schemas.microsoft.com/office/drawing/2014/main" id="{6D5B244D-A781-1501-98CC-02BF547D9F3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4758;p64">
              <a:extLst>
                <a:ext uri="{FF2B5EF4-FFF2-40B4-BE49-F238E27FC236}">
                  <a16:creationId xmlns:a16="http://schemas.microsoft.com/office/drawing/2014/main" id="{3351E3B2-77EF-F39A-BC69-C4A081E18A1D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4759;p64">
              <a:extLst>
                <a:ext uri="{FF2B5EF4-FFF2-40B4-BE49-F238E27FC236}">
                  <a16:creationId xmlns:a16="http://schemas.microsoft.com/office/drawing/2014/main" id="{7CB7C991-A196-2B6F-1F94-9813252EA64B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4760;p64">
              <a:extLst>
                <a:ext uri="{FF2B5EF4-FFF2-40B4-BE49-F238E27FC236}">
                  <a16:creationId xmlns:a16="http://schemas.microsoft.com/office/drawing/2014/main" id="{BF3DA19B-84D3-BB3D-5AAE-A3E6E994ED86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4761;p64">
              <a:extLst>
                <a:ext uri="{FF2B5EF4-FFF2-40B4-BE49-F238E27FC236}">
                  <a16:creationId xmlns:a16="http://schemas.microsoft.com/office/drawing/2014/main" id="{F4EDA6D9-D2CC-64C0-79EE-3C58CEAB25DE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4762;p64">
              <a:extLst>
                <a:ext uri="{FF2B5EF4-FFF2-40B4-BE49-F238E27FC236}">
                  <a16:creationId xmlns:a16="http://schemas.microsoft.com/office/drawing/2014/main" id="{C498702C-C9A2-188A-3530-0AF15DF1A0F1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4763;p64">
              <a:extLst>
                <a:ext uri="{FF2B5EF4-FFF2-40B4-BE49-F238E27FC236}">
                  <a16:creationId xmlns:a16="http://schemas.microsoft.com/office/drawing/2014/main" id="{F6AAA854-00B6-BDAB-E5A3-28D958131211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4764;p64">
              <a:extLst>
                <a:ext uri="{FF2B5EF4-FFF2-40B4-BE49-F238E27FC236}">
                  <a16:creationId xmlns:a16="http://schemas.microsoft.com/office/drawing/2014/main" id="{2BF58D9B-C6CC-AA25-ACBF-9CA1314BFE11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4765;p64">
              <a:extLst>
                <a:ext uri="{FF2B5EF4-FFF2-40B4-BE49-F238E27FC236}">
                  <a16:creationId xmlns:a16="http://schemas.microsoft.com/office/drawing/2014/main" id="{9203D796-D360-8CE3-B078-040B6642596D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8847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06;p63">
            <a:extLst>
              <a:ext uri="{FF2B5EF4-FFF2-40B4-BE49-F238E27FC236}">
                <a16:creationId xmlns:a16="http://schemas.microsoft.com/office/drawing/2014/main" id="{61AFCDB7-8B3E-318A-35D0-0146D0E2177E}"/>
              </a:ext>
            </a:extLst>
          </p:cNvPr>
          <p:cNvSpPr txBox="1">
            <a:spLocks/>
          </p:cNvSpPr>
          <p:nvPr/>
        </p:nvSpPr>
        <p:spPr>
          <a:xfrm>
            <a:off x="1653483" y="330854"/>
            <a:ext cx="5280991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7. </a:t>
            </a:r>
            <a:r>
              <a:rPr lang="vi-VN" sz="1800" dirty="0"/>
              <a:t>Thống kê số lượng kích cỡ (</a:t>
            </a:r>
            <a:r>
              <a:rPr lang="vi-VN" sz="1800" dirty="0" err="1"/>
              <a:t>size</a:t>
            </a:r>
            <a:r>
              <a:rPr lang="vi-VN" sz="1800" dirty="0"/>
              <a:t>) của từng sản phẩm được đặt mua qua các năm</a:t>
            </a:r>
            <a:endParaRPr lang="vi-VN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2" name="Google Shape;3626;p64">
            <a:extLst>
              <a:ext uri="{FF2B5EF4-FFF2-40B4-BE49-F238E27FC236}">
                <a16:creationId xmlns:a16="http://schemas.microsoft.com/office/drawing/2014/main" id="{2C826963-DBFF-3246-A63A-316B4A8E3827}"/>
              </a:ext>
            </a:extLst>
          </p:cNvPr>
          <p:cNvGrpSpPr/>
          <p:nvPr/>
        </p:nvGrpSpPr>
        <p:grpSpPr>
          <a:xfrm>
            <a:off x="158796" y="430282"/>
            <a:ext cx="1571770" cy="1577364"/>
            <a:chOff x="1543000" y="363475"/>
            <a:chExt cx="4748550" cy="4765450"/>
          </a:xfrm>
        </p:grpSpPr>
        <p:sp>
          <p:nvSpPr>
            <p:cNvPr id="13" name="Google Shape;3627;p64">
              <a:extLst>
                <a:ext uri="{FF2B5EF4-FFF2-40B4-BE49-F238E27FC236}">
                  <a16:creationId xmlns:a16="http://schemas.microsoft.com/office/drawing/2014/main" id="{8CC52888-B1A8-F705-FD3C-83DE71C4CDF4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8;p64">
              <a:extLst>
                <a:ext uri="{FF2B5EF4-FFF2-40B4-BE49-F238E27FC236}">
                  <a16:creationId xmlns:a16="http://schemas.microsoft.com/office/drawing/2014/main" id="{AB2C41C5-6D14-094B-5386-185625A1EB55}"/>
                </a:ext>
              </a:extLst>
            </p:cNvPr>
            <p:cNvSpPr/>
            <p:nvPr/>
          </p:nvSpPr>
          <p:spPr>
            <a:xfrm>
              <a:off x="1543000" y="778275"/>
              <a:ext cx="4748550" cy="3293100"/>
            </a:xfrm>
            <a:custGeom>
              <a:avLst/>
              <a:gdLst/>
              <a:ahLst/>
              <a:cxnLst/>
              <a:rect l="l" t="t" r="r" b="b"/>
              <a:pathLst>
                <a:path w="189942" h="131724" extrusionOk="0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9;p64">
              <a:extLst>
                <a:ext uri="{FF2B5EF4-FFF2-40B4-BE49-F238E27FC236}">
                  <a16:creationId xmlns:a16="http://schemas.microsoft.com/office/drawing/2014/main" id="{31DBDDD4-3A76-4314-347F-F64D48A5043D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0;p64">
              <a:extLst>
                <a:ext uri="{FF2B5EF4-FFF2-40B4-BE49-F238E27FC236}">
                  <a16:creationId xmlns:a16="http://schemas.microsoft.com/office/drawing/2014/main" id="{AFB54E81-2059-2200-49B5-E05B7F7ACD1F}"/>
                </a:ext>
              </a:extLst>
            </p:cNvPr>
            <p:cNvSpPr/>
            <p:nvPr/>
          </p:nvSpPr>
          <p:spPr>
            <a:xfrm>
              <a:off x="1543000" y="778150"/>
              <a:ext cx="4652125" cy="3230550"/>
            </a:xfrm>
            <a:custGeom>
              <a:avLst/>
              <a:gdLst/>
              <a:ahLst/>
              <a:cxnLst/>
              <a:rect l="l" t="t" r="r" b="b"/>
              <a:pathLst>
                <a:path w="186085" h="129222" extrusionOk="0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1;p64">
              <a:extLst>
                <a:ext uri="{FF2B5EF4-FFF2-40B4-BE49-F238E27FC236}">
                  <a16:creationId xmlns:a16="http://schemas.microsoft.com/office/drawing/2014/main" id="{541956C5-B497-0622-0855-8A8A6DD408D5}"/>
                </a:ext>
              </a:extLst>
            </p:cNvPr>
            <p:cNvSpPr/>
            <p:nvPr/>
          </p:nvSpPr>
          <p:spPr>
            <a:xfrm>
              <a:off x="3805950" y="681700"/>
              <a:ext cx="395400" cy="385775"/>
            </a:xfrm>
            <a:custGeom>
              <a:avLst/>
              <a:gdLst/>
              <a:ahLst/>
              <a:cxnLst/>
              <a:rect l="l" t="t" r="r" b="b"/>
              <a:pathLst>
                <a:path w="15816" h="15431" extrusionOk="0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32;p64">
              <a:extLst>
                <a:ext uri="{FF2B5EF4-FFF2-40B4-BE49-F238E27FC236}">
                  <a16:creationId xmlns:a16="http://schemas.microsoft.com/office/drawing/2014/main" id="{B9F3D2E7-0A50-742F-E1C7-CCEE7A99D18B}"/>
                </a:ext>
              </a:extLst>
            </p:cNvPr>
            <p:cNvSpPr/>
            <p:nvPr/>
          </p:nvSpPr>
          <p:spPr>
            <a:xfrm>
              <a:off x="3798725" y="6752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33;p64">
              <a:extLst>
                <a:ext uri="{FF2B5EF4-FFF2-40B4-BE49-F238E27FC236}">
                  <a16:creationId xmlns:a16="http://schemas.microsoft.com/office/drawing/2014/main" id="{F0D6E778-10F0-7868-F541-77D4D410EA55}"/>
                </a:ext>
              </a:extLst>
            </p:cNvPr>
            <p:cNvSpPr/>
            <p:nvPr/>
          </p:nvSpPr>
          <p:spPr>
            <a:xfrm>
              <a:off x="3784250" y="990300"/>
              <a:ext cx="432375" cy="365650"/>
            </a:xfrm>
            <a:custGeom>
              <a:avLst/>
              <a:gdLst/>
              <a:ahLst/>
              <a:cxnLst/>
              <a:rect l="l" t="t" r="r" b="b"/>
              <a:pathLst>
                <a:path w="17295" h="14626" extrusionOk="0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34;p64">
              <a:extLst>
                <a:ext uri="{FF2B5EF4-FFF2-40B4-BE49-F238E27FC236}">
                  <a16:creationId xmlns:a16="http://schemas.microsoft.com/office/drawing/2014/main" id="{92EB5FC8-30D7-E657-F453-E0FA3ED7793E}"/>
                </a:ext>
              </a:extLst>
            </p:cNvPr>
            <p:cNvSpPr/>
            <p:nvPr/>
          </p:nvSpPr>
          <p:spPr>
            <a:xfrm>
              <a:off x="3777825" y="9838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35;p64">
              <a:extLst>
                <a:ext uri="{FF2B5EF4-FFF2-40B4-BE49-F238E27FC236}">
                  <a16:creationId xmlns:a16="http://schemas.microsoft.com/office/drawing/2014/main" id="{3208B3C2-9174-1B72-0FCE-A4037D49434D}"/>
                </a:ext>
              </a:extLst>
            </p:cNvPr>
            <p:cNvSpPr/>
            <p:nvPr/>
          </p:nvSpPr>
          <p:spPr>
            <a:xfrm>
              <a:off x="3951400" y="1095575"/>
              <a:ext cx="94050" cy="171175"/>
            </a:xfrm>
            <a:custGeom>
              <a:avLst/>
              <a:gdLst/>
              <a:ahLst/>
              <a:cxnLst/>
              <a:rect l="l" t="t" r="r" b="b"/>
              <a:pathLst>
                <a:path w="3762" h="6847" extrusionOk="0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36;p64">
              <a:extLst>
                <a:ext uri="{FF2B5EF4-FFF2-40B4-BE49-F238E27FC236}">
                  <a16:creationId xmlns:a16="http://schemas.microsoft.com/office/drawing/2014/main" id="{BA05D114-372D-B5A9-3D31-E8D70F0322EE}"/>
                </a:ext>
              </a:extLst>
            </p:cNvPr>
            <p:cNvSpPr/>
            <p:nvPr/>
          </p:nvSpPr>
          <p:spPr>
            <a:xfrm>
              <a:off x="3944975" y="1088325"/>
              <a:ext cx="107725" cy="184875"/>
            </a:xfrm>
            <a:custGeom>
              <a:avLst/>
              <a:gdLst/>
              <a:ahLst/>
              <a:cxnLst/>
              <a:rect l="l" t="t" r="r" b="b"/>
              <a:pathLst>
                <a:path w="4309" h="7395" extrusionOk="0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37;p64">
              <a:extLst>
                <a:ext uri="{FF2B5EF4-FFF2-40B4-BE49-F238E27FC236}">
                  <a16:creationId xmlns:a16="http://schemas.microsoft.com/office/drawing/2014/main" id="{0FD25A9E-537D-07C9-E61C-169B75B61DF7}"/>
                </a:ext>
              </a:extLst>
            </p:cNvPr>
            <p:cNvSpPr/>
            <p:nvPr/>
          </p:nvSpPr>
          <p:spPr>
            <a:xfrm>
              <a:off x="5385850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38;p64">
              <a:extLst>
                <a:ext uri="{FF2B5EF4-FFF2-40B4-BE49-F238E27FC236}">
                  <a16:creationId xmlns:a16="http://schemas.microsoft.com/office/drawing/2014/main" id="{9055B470-B2CE-9F36-E421-A6713AE8DFAB}"/>
                </a:ext>
              </a:extLst>
            </p:cNvPr>
            <p:cNvSpPr/>
            <p:nvPr/>
          </p:nvSpPr>
          <p:spPr>
            <a:xfrm>
              <a:off x="5379425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39;p64">
              <a:extLst>
                <a:ext uri="{FF2B5EF4-FFF2-40B4-BE49-F238E27FC236}">
                  <a16:creationId xmlns:a16="http://schemas.microsoft.com/office/drawing/2014/main" id="{20CA4108-2341-0C51-0A7F-9C35A7C4249D}"/>
                </a:ext>
              </a:extLst>
            </p:cNvPr>
            <p:cNvSpPr/>
            <p:nvPr/>
          </p:nvSpPr>
          <p:spPr>
            <a:xfrm>
              <a:off x="5364950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0;p64">
              <a:extLst>
                <a:ext uri="{FF2B5EF4-FFF2-40B4-BE49-F238E27FC236}">
                  <a16:creationId xmlns:a16="http://schemas.microsoft.com/office/drawing/2014/main" id="{BEE4BB63-6A77-27FD-06C6-B38DFE5E41F1}"/>
                </a:ext>
              </a:extLst>
            </p:cNvPr>
            <p:cNvSpPr/>
            <p:nvPr/>
          </p:nvSpPr>
          <p:spPr>
            <a:xfrm>
              <a:off x="5358525" y="2787175"/>
              <a:ext cx="445225" cy="378525"/>
            </a:xfrm>
            <a:custGeom>
              <a:avLst/>
              <a:gdLst/>
              <a:ahLst/>
              <a:cxnLst/>
              <a:rect l="l" t="t" r="r" b="b"/>
              <a:pathLst>
                <a:path w="17809" h="15141" extrusionOk="0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41;p64">
              <a:extLst>
                <a:ext uri="{FF2B5EF4-FFF2-40B4-BE49-F238E27FC236}">
                  <a16:creationId xmlns:a16="http://schemas.microsoft.com/office/drawing/2014/main" id="{8BF2CB1C-2BD2-1F6B-135B-C2692B832212}"/>
                </a:ext>
              </a:extLst>
            </p:cNvPr>
            <p:cNvSpPr/>
            <p:nvPr/>
          </p:nvSpPr>
          <p:spPr>
            <a:xfrm>
              <a:off x="5532100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42;p64">
              <a:extLst>
                <a:ext uri="{FF2B5EF4-FFF2-40B4-BE49-F238E27FC236}">
                  <a16:creationId xmlns:a16="http://schemas.microsoft.com/office/drawing/2014/main" id="{1DBE928A-7D24-5C09-C34C-86980362CD86}"/>
                </a:ext>
              </a:extLst>
            </p:cNvPr>
            <p:cNvSpPr/>
            <p:nvPr/>
          </p:nvSpPr>
          <p:spPr>
            <a:xfrm>
              <a:off x="5524875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43;p64">
              <a:extLst>
                <a:ext uri="{FF2B5EF4-FFF2-40B4-BE49-F238E27FC236}">
                  <a16:creationId xmlns:a16="http://schemas.microsoft.com/office/drawing/2014/main" id="{F76E4D3C-0131-1617-E344-1B9F71D1A5D3}"/>
                </a:ext>
              </a:extLst>
            </p:cNvPr>
            <p:cNvSpPr/>
            <p:nvPr/>
          </p:nvSpPr>
          <p:spPr>
            <a:xfrm>
              <a:off x="2205975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44;p64">
              <a:extLst>
                <a:ext uri="{FF2B5EF4-FFF2-40B4-BE49-F238E27FC236}">
                  <a16:creationId xmlns:a16="http://schemas.microsoft.com/office/drawing/2014/main" id="{01965E54-D970-A77E-A381-2437D176AB57}"/>
                </a:ext>
              </a:extLst>
            </p:cNvPr>
            <p:cNvSpPr/>
            <p:nvPr/>
          </p:nvSpPr>
          <p:spPr>
            <a:xfrm>
              <a:off x="2199550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5;p64">
              <a:extLst>
                <a:ext uri="{FF2B5EF4-FFF2-40B4-BE49-F238E27FC236}">
                  <a16:creationId xmlns:a16="http://schemas.microsoft.com/office/drawing/2014/main" id="{E8608196-A6F9-0BA8-089A-37B43FB5DFB9}"/>
                </a:ext>
              </a:extLst>
            </p:cNvPr>
            <p:cNvSpPr/>
            <p:nvPr/>
          </p:nvSpPr>
          <p:spPr>
            <a:xfrm>
              <a:off x="2185075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646;p64">
              <a:extLst>
                <a:ext uri="{FF2B5EF4-FFF2-40B4-BE49-F238E27FC236}">
                  <a16:creationId xmlns:a16="http://schemas.microsoft.com/office/drawing/2014/main" id="{757BF056-BF63-0EF4-94E9-F7943CAB7F87}"/>
                </a:ext>
              </a:extLst>
            </p:cNvPr>
            <p:cNvSpPr/>
            <p:nvPr/>
          </p:nvSpPr>
          <p:spPr>
            <a:xfrm>
              <a:off x="2178650" y="27871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647;p64">
              <a:extLst>
                <a:ext uri="{FF2B5EF4-FFF2-40B4-BE49-F238E27FC236}">
                  <a16:creationId xmlns:a16="http://schemas.microsoft.com/office/drawing/2014/main" id="{0FC674A9-6507-2F4C-609B-B3E04E995AB5}"/>
                </a:ext>
              </a:extLst>
            </p:cNvPr>
            <p:cNvSpPr/>
            <p:nvPr/>
          </p:nvSpPr>
          <p:spPr>
            <a:xfrm>
              <a:off x="2352225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648;p64">
              <a:extLst>
                <a:ext uri="{FF2B5EF4-FFF2-40B4-BE49-F238E27FC236}">
                  <a16:creationId xmlns:a16="http://schemas.microsoft.com/office/drawing/2014/main" id="{A6718969-F84F-C0CB-1950-45C0F5335FE9}"/>
                </a:ext>
              </a:extLst>
            </p:cNvPr>
            <p:cNvSpPr/>
            <p:nvPr/>
          </p:nvSpPr>
          <p:spPr>
            <a:xfrm>
              <a:off x="2345800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649;p64">
              <a:extLst>
                <a:ext uri="{FF2B5EF4-FFF2-40B4-BE49-F238E27FC236}">
                  <a16:creationId xmlns:a16="http://schemas.microsoft.com/office/drawing/2014/main" id="{2AEFBD0F-844B-B5C3-8B95-604F75F96FBA}"/>
                </a:ext>
              </a:extLst>
            </p:cNvPr>
            <p:cNvSpPr/>
            <p:nvPr/>
          </p:nvSpPr>
          <p:spPr>
            <a:xfrm>
              <a:off x="5929100" y="2603650"/>
              <a:ext cx="129400" cy="472250"/>
            </a:xfrm>
            <a:custGeom>
              <a:avLst/>
              <a:gdLst/>
              <a:ahLst/>
              <a:cxnLst/>
              <a:rect l="l" t="t" r="r" b="b"/>
              <a:pathLst>
                <a:path w="5176" h="18890" extrusionOk="0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650;p64">
              <a:extLst>
                <a:ext uri="{FF2B5EF4-FFF2-40B4-BE49-F238E27FC236}">
                  <a16:creationId xmlns:a16="http://schemas.microsoft.com/office/drawing/2014/main" id="{ABBF39FA-DBFD-8361-8F82-D2EE8563AC2B}"/>
                </a:ext>
              </a:extLst>
            </p:cNvPr>
            <p:cNvSpPr/>
            <p:nvPr/>
          </p:nvSpPr>
          <p:spPr>
            <a:xfrm>
              <a:off x="6023125" y="2663900"/>
              <a:ext cx="100475" cy="350100"/>
            </a:xfrm>
            <a:custGeom>
              <a:avLst/>
              <a:gdLst/>
              <a:ahLst/>
              <a:cxnLst/>
              <a:rect l="l" t="t" r="r" b="b"/>
              <a:pathLst>
                <a:path w="4019" h="14004" extrusionOk="0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651;p64">
              <a:extLst>
                <a:ext uri="{FF2B5EF4-FFF2-40B4-BE49-F238E27FC236}">
                  <a16:creationId xmlns:a16="http://schemas.microsoft.com/office/drawing/2014/main" id="{C02449D5-43E0-D7A6-B731-74BA9EF55E8D}"/>
                </a:ext>
              </a:extLst>
            </p:cNvPr>
            <p:cNvSpPr/>
            <p:nvPr/>
          </p:nvSpPr>
          <p:spPr>
            <a:xfrm>
              <a:off x="61091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652;p64">
              <a:extLst>
                <a:ext uri="{FF2B5EF4-FFF2-40B4-BE49-F238E27FC236}">
                  <a16:creationId xmlns:a16="http://schemas.microsoft.com/office/drawing/2014/main" id="{8E786B87-6C11-9318-B106-048CDA5FA8CF}"/>
                </a:ext>
              </a:extLst>
            </p:cNvPr>
            <p:cNvSpPr/>
            <p:nvPr/>
          </p:nvSpPr>
          <p:spPr>
            <a:xfrm>
              <a:off x="1945600" y="2603650"/>
              <a:ext cx="128600" cy="472250"/>
            </a:xfrm>
            <a:custGeom>
              <a:avLst/>
              <a:gdLst/>
              <a:ahLst/>
              <a:cxnLst/>
              <a:rect l="l" t="t" r="r" b="b"/>
              <a:pathLst>
                <a:path w="5144" h="18890" extrusionOk="0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653;p64">
              <a:extLst>
                <a:ext uri="{FF2B5EF4-FFF2-40B4-BE49-F238E27FC236}">
                  <a16:creationId xmlns:a16="http://schemas.microsoft.com/office/drawing/2014/main" id="{5DB5F292-DC19-715E-1247-8899B9128F7B}"/>
                </a:ext>
              </a:extLst>
            </p:cNvPr>
            <p:cNvSpPr/>
            <p:nvPr/>
          </p:nvSpPr>
          <p:spPr>
            <a:xfrm>
              <a:off x="1879700" y="2663900"/>
              <a:ext cx="101275" cy="350100"/>
            </a:xfrm>
            <a:custGeom>
              <a:avLst/>
              <a:gdLst/>
              <a:ahLst/>
              <a:cxnLst/>
              <a:rect l="l" t="t" r="r" b="b"/>
              <a:pathLst>
                <a:path w="4051" h="14004" extrusionOk="0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654;p64">
              <a:extLst>
                <a:ext uri="{FF2B5EF4-FFF2-40B4-BE49-F238E27FC236}">
                  <a16:creationId xmlns:a16="http://schemas.microsoft.com/office/drawing/2014/main" id="{88DB0BD6-FA95-E11D-DAFF-E94C6F3AF34E}"/>
                </a:ext>
              </a:extLst>
            </p:cNvPr>
            <p:cNvSpPr/>
            <p:nvPr/>
          </p:nvSpPr>
          <p:spPr>
            <a:xfrm>
              <a:off x="18138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655;p64">
              <a:extLst>
                <a:ext uri="{FF2B5EF4-FFF2-40B4-BE49-F238E27FC236}">
                  <a16:creationId xmlns:a16="http://schemas.microsoft.com/office/drawing/2014/main" id="{2FF16C85-E6D3-3E26-1C71-5A6D1BDAB047}"/>
                </a:ext>
              </a:extLst>
            </p:cNvPr>
            <p:cNvSpPr/>
            <p:nvPr/>
          </p:nvSpPr>
          <p:spPr>
            <a:xfrm>
              <a:off x="3763375" y="496075"/>
              <a:ext cx="476550" cy="127800"/>
            </a:xfrm>
            <a:custGeom>
              <a:avLst/>
              <a:gdLst/>
              <a:ahLst/>
              <a:cxnLst/>
              <a:rect l="l" t="t" r="r" b="b"/>
              <a:pathLst>
                <a:path w="19062" h="5112" extrusionOk="0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656;p64">
              <a:extLst>
                <a:ext uri="{FF2B5EF4-FFF2-40B4-BE49-F238E27FC236}">
                  <a16:creationId xmlns:a16="http://schemas.microsoft.com/office/drawing/2014/main" id="{15050AF0-863C-09C1-BF9E-5BA38B5D3B01}"/>
                </a:ext>
              </a:extLst>
            </p:cNvPr>
            <p:cNvSpPr/>
            <p:nvPr/>
          </p:nvSpPr>
          <p:spPr>
            <a:xfrm>
              <a:off x="3824450" y="430175"/>
              <a:ext cx="356025" cy="100475"/>
            </a:xfrm>
            <a:custGeom>
              <a:avLst/>
              <a:gdLst/>
              <a:ahLst/>
              <a:cxnLst/>
              <a:rect l="l" t="t" r="r" b="b"/>
              <a:pathLst>
                <a:path w="14241" h="4019" extrusionOk="0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657;p64">
              <a:extLst>
                <a:ext uri="{FF2B5EF4-FFF2-40B4-BE49-F238E27FC236}">
                  <a16:creationId xmlns:a16="http://schemas.microsoft.com/office/drawing/2014/main" id="{DFFA8EEF-8E45-B553-CD07-06EA7854E495}"/>
                </a:ext>
              </a:extLst>
            </p:cNvPr>
            <p:cNvSpPr/>
            <p:nvPr/>
          </p:nvSpPr>
          <p:spPr>
            <a:xfrm>
              <a:off x="3884700" y="363475"/>
              <a:ext cx="234700" cy="81200"/>
            </a:xfrm>
            <a:custGeom>
              <a:avLst/>
              <a:gdLst/>
              <a:ahLst/>
              <a:cxnLst/>
              <a:rect l="l" t="t" r="r" b="b"/>
              <a:pathLst>
                <a:path w="9388" h="3248" extrusionOk="0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658;p64">
              <a:extLst>
                <a:ext uri="{FF2B5EF4-FFF2-40B4-BE49-F238E27FC236}">
                  <a16:creationId xmlns:a16="http://schemas.microsoft.com/office/drawing/2014/main" id="{58FB205B-F4C9-F56A-458A-D2DBF6D89099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659;p64">
              <a:extLst>
                <a:ext uri="{FF2B5EF4-FFF2-40B4-BE49-F238E27FC236}">
                  <a16:creationId xmlns:a16="http://schemas.microsoft.com/office/drawing/2014/main" id="{9D8FE12C-9B8E-7DD3-88D4-B7D878C32406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660;p64">
              <a:extLst>
                <a:ext uri="{FF2B5EF4-FFF2-40B4-BE49-F238E27FC236}">
                  <a16:creationId xmlns:a16="http://schemas.microsoft.com/office/drawing/2014/main" id="{F6F7458D-C4D2-9CC9-013D-B832791EFD45}"/>
                </a:ext>
              </a:extLst>
            </p:cNvPr>
            <p:cNvSpPr/>
            <p:nvPr/>
          </p:nvSpPr>
          <p:spPr>
            <a:xfrm>
              <a:off x="2021950" y="3784450"/>
              <a:ext cx="3933700" cy="1195000"/>
            </a:xfrm>
            <a:custGeom>
              <a:avLst/>
              <a:gdLst/>
              <a:ahLst/>
              <a:cxnLst/>
              <a:rect l="l" t="t" r="r" b="b"/>
              <a:pathLst>
                <a:path w="157348" h="47800" extrusionOk="0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661;p64">
              <a:extLst>
                <a:ext uri="{FF2B5EF4-FFF2-40B4-BE49-F238E27FC236}">
                  <a16:creationId xmlns:a16="http://schemas.microsoft.com/office/drawing/2014/main" id="{945BEB30-6E7B-37DC-0485-3E8F3D277F33}"/>
                </a:ext>
              </a:extLst>
            </p:cNvPr>
            <p:cNvSpPr/>
            <p:nvPr/>
          </p:nvSpPr>
          <p:spPr>
            <a:xfrm>
              <a:off x="2014700" y="3778025"/>
              <a:ext cx="3948175" cy="1207850"/>
            </a:xfrm>
            <a:custGeom>
              <a:avLst/>
              <a:gdLst/>
              <a:ahLst/>
              <a:cxnLst/>
              <a:rect l="l" t="t" r="r" b="b"/>
              <a:pathLst>
                <a:path w="157927" h="48314" extrusionOk="0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662;p64">
              <a:extLst>
                <a:ext uri="{FF2B5EF4-FFF2-40B4-BE49-F238E27FC236}">
                  <a16:creationId xmlns:a16="http://schemas.microsoft.com/office/drawing/2014/main" id="{17C790DE-E60D-5F69-002C-FE5624AFB7CC}"/>
                </a:ext>
              </a:extLst>
            </p:cNvPr>
            <p:cNvSpPr/>
            <p:nvPr/>
          </p:nvSpPr>
          <p:spPr>
            <a:xfrm>
              <a:off x="2234900" y="3729000"/>
              <a:ext cx="3507775" cy="1013375"/>
            </a:xfrm>
            <a:custGeom>
              <a:avLst/>
              <a:gdLst/>
              <a:ahLst/>
              <a:cxnLst/>
              <a:rect l="l" t="t" r="r" b="b"/>
              <a:pathLst>
                <a:path w="140311" h="40535" extrusionOk="0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663;p64">
              <a:extLst>
                <a:ext uri="{FF2B5EF4-FFF2-40B4-BE49-F238E27FC236}">
                  <a16:creationId xmlns:a16="http://schemas.microsoft.com/office/drawing/2014/main" id="{8F0F6DAF-C327-E736-1E01-D3000D12CAF3}"/>
                </a:ext>
              </a:extLst>
            </p:cNvPr>
            <p:cNvSpPr/>
            <p:nvPr/>
          </p:nvSpPr>
          <p:spPr>
            <a:xfrm>
              <a:off x="2228475" y="3722575"/>
              <a:ext cx="3520625" cy="1027050"/>
            </a:xfrm>
            <a:custGeom>
              <a:avLst/>
              <a:gdLst/>
              <a:ahLst/>
              <a:cxnLst/>
              <a:rect l="l" t="t" r="r" b="b"/>
              <a:pathLst>
                <a:path w="140825" h="41082" extrusionOk="0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664;p64">
              <a:extLst>
                <a:ext uri="{FF2B5EF4-FFF2-40B4-BE49-F238E27FC236}">
                  <a16:creationId xmlns:a16="http://schemas.microsoft.com/office/drawing/2014/main" id="{010CECDD-5E4A-92D6-AC8B-5CDBB5475E8D}"/>
                </a:ext>
              </a:extLst>
            </p:cNvPr>
            <p:cNvSpPr/>
            <p:nvPr/>
          </p:nvSpPr>
          <p:spPr>
            <a:xfrm>
              <a:off x="2389200" y="3774000"/>
              <a:ext cx="3199200" cy="890425"/>
            </a:xfrm>
            <a:custGeom>
              <a:avLst/>
              <a:gdLst/>
              <a:ahLst/>
              <a:cxnLst/>
              <a:rect l="l" t="t" r="r" b="b"/>
              <a:pathLst>
                <a:path w="127968" h="35617" extrusionOk="0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665;p64">
              <a:extLst>
                <a:ext uri="{FF2B5EF4-FFF2-40B4-BE49-F238E27FC236}">
                  <a16:creationId xmlns:a16="http://schemas.microsoft.com/office/drawing/2014/main" id="{EA3757F8-843E-1ADE-19F3-AD88A0F4817A}"/>
                </a:ext>
              </a:extLst>
            </p:cNvPr>
            <p:cNvSpPr/>
            <p:nvPr/>
          </p:nvSpPr>
          <p:spPr>
            <a:xfrm>
              <a:off x="2381950" y="3766775"/>
              <a:ext cx="3213675" cy="904900"/>
            </a:xfrm>
            <a:custGeom>
              <a:avLst/>
              <a:gdLst/>
              <a:ahLst/>
              <a:cxnLst/>
              <a:rect l="l" t="t" r="r" b="b"/>
              <a:pathLst>
                <a:path w="128547" h="36196" extrusionOk="0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666;p64">
              <a:extLst>
                <a:ext uri="{FF2B5EF4-FFF2-40B4-BE49-F238E27FC236}">
                  <a16:creationId xmlns:a16="http://schemas.microsoft.com/office/drawing/2014/main" id="{70EB21AD-4C38-DA10-50DE-6B4B2170DD49}"/>
                </a:ext>
              </a:extLst>
            </p:cNvPr>
            <p:cNvSpPr/>
            <p:nvPr/>
          </p:nvSpPr>
          <p:spPr>
            <a:xfrm>
              <a:off x="2410075" y="3918650"/>
              <a:ext cx="3157425" cy="745775"/>
            </a:xfrm>
            <a:custGeom>
              <a:avLst/>
              <a:gdLst/>
              <a:ahLst/>
              <a:cxnLst/>
              <a:rect l="l" t="t" r="r" b="b"/>
              <a:pathLst>
                <a:path w="126297" h="29831" extrusionOk="0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667;p64">
              <a:extLst>
                <a:ext uri="{FF2B5EF4-FFF2-40B4-BE49-F238E27FC236}">
                  <a16:creationId xmlns:a16="http://schemas.microsoft.com/office/drawing/2014/main" id="{E9B86DC0-58C0-00A8-8D09-E8DE806D180E}"/>
                </a:ext>
              </a:extLst>
            </p:cNvPr>
            <p:cNvSpPr/>
            <p:nvPr/>
          </p:nvSpPr>
          <p:spPr>
            <a:xfrm>
              <a:off x="2402050" y="3911425"/>
              <a:ext cx="3173475" cy="760250"/>
            </a:xfrm>
            <a:custGeom>
              <a:avLst/>
              <a:gdLst/>
              <a:ahLst/>
              <a:cxnLst/>
              <a:rect l="l" t="t" r="r" b="b"/>
              <a:pathLst>
                <a:path w="126939" h="30410" extrusionOk="0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668;p64">
              <a:extLst>
                <a:ext uri="{FF2B5EF4-FFF2-40B4-BE49-F238E27FC236}">
                  <a16:creationId xmlns:a16="http://schemas.microsoft.com/office/drawing/2014/main" id="{039FE025-43A2-AA7B-3CA8-ED3A593A0509}"/>
                </a:ext>
              </a:extLst>
            </p:cNvPr>
            <p:cNvSpPr/>
            <p:nvPr/>
          </p:nvSpPr>
          <p:spPr>
            <a:xfrm>
              <a:off x="2373925" y="45519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669;p64">
              <a:extLst>
                <a:ext uri="{FF2B5EF4-FFF2-40B4-BE49-F238E27FC236}">
                  <a16:creationId xmlns:a16="http://schemas.microsoft.com/office/drawing/2014/main" id="{11FED0EC-2EB5-71E6-0BBB-AF1421037E43}"/>
                </a:ext>
              </a:extLst>
            </p:cNvPr>
            <p:cNvSpPr/>
            <p:nvPr/>
          </p:nvSpPr>
          <p:spPr>
            <a:xfrm>
              <a:off x="2367500" y="4545475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670;p64">
              <a:extLst>
                <a:ext uri="{FF2B5EF4-FFF2-40B4-BE49-F238E27FC236}">
                  <a16:creationId xmlns:a16="http://schemas.microsoft.com/office/drawing/2014/main" id="{D0642F94-3C89-80D4-3640-F7CA5EF4FF26}"/>
                </a:ext>
              </a:extLst>
            </p:cNvPr>
            <p:cNvSpPr/>
            <p:nvPr/>
          </p:nvSpPr>
          <p:spPr>
            <a:xfrm>
              <a:off x="3153425" y="4759225"/>
              <a:ext cx="108525" cy="94875"/>
            </a:xfrm>
            <a:custGeom>
              <a:avLst/>
              <a:gdLst/>
              <a:ahLst/>
              <a:cxnLst/>
              <a:rect l="l" t="t" r="r" b="b"/>
              <a:pathLst>
                <a:path w="4341" h="3795" extrusionOk="0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671;p64">
              <a:extLst>
                <a:ext uri="{FF2B5EF4-FFF2-40B4-BE49-F238E27FC236}">
                  <a16:creationId xmlns:a16="http://schemas.microsoft.com/office/drawing/2014/main" id="{7FCCFD28-0CEB-8237-4862-776980C9EC66}"/>
                </a:ext>
              </a:extLst>
            </p:cNvPr>
            <p:cNvSpPr/>
            <p:nvPr/>
          </p:nvSpPr>
          <p:spPr>
            <a:xfrm>
              <a:off x="3147000" y="4752000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672;p64">
              <a:extLst>
                <a:ext uri="{FF2B5EF4-FFF2-40B4-BE49-F238E27FC236}">
                  <a16:creationId xmlns:a16="http://schemas.microsoft.com/office/drawing/2014/main" id="{7EBCFA58-DCBD-7A19-78FD-4416D0ED2C4C}"/>
                </a:ext>
              </a:extLst>
            </p:cNvPr>
            <p:cNvSpPr/>
            <p:nvPr/>
          </p:nvSpPr>
          <p:spPr>
            <a:xfrm>
              <a:off x="4080800" y="47930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673;p64">
              <a:extLst>
                <a:ext uri="{FF2B5EF4-FFF2-40B4-BE49-F238E27FC236}">
                  <a16:creationId xmlns:a16="http://schemas.microsoft.com/office/drawing/2014/main" id="{C4CAD372-8AB3-F162-8966-B36BE7980ABC}"/>
                </a:ext>
              </a:extLst>
            </p:cNvPr>
            <p:cNvSpPr/>
            <p:nvPr/>
          </p:nvSpPr>
          <p:spPr>
            <a:xfrm>
              <a:off x="4074375" y="4786550"/>
              <a:ext cx="121350" cy="107725"/>
            </a:xfrm>
            <a:custGeom>
              <a:avLst/>
              <a:gdLst/>
              <a:ahLst/>
              <a:cxnLst/>
              <a:rect l="l" t="t" r="r" b="b"/>
              <a:pathLst>
                <a:path w="4854" h="4309" extrusionOk="0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674;p64">
              <a:extLst>
                <a:ext uri="{FF2B5EF4-FFF2-40B4-BE49-F238E27FC236}">
                  <a16:creationId xmlns:a16="http://schemas.microsoft.com/office/drawing/2014/main" id="{E0D095B4-2951-5856-97D8-0B75D2751593}"/>
                </a:ext>
              </a:extLst>
            </p:cNvPr>
            <p:cNvSpPr/>
            <p:nvPr/>
          </p:nvSpPr>
          <p:spPr>
            <a:xfrm>
              <a:off x="5001725" y="4711825"/>
              <a:ext cx="107700" cy="94850"/>
            </a:xfrm>
            <a:custGeom>
              <a:avLst/>
              <a:gdLst/>
              <a:ahLst/>
              <a:cxnLst/>
              <a:rect l="l" t="t" r="r" b="b"/>
              <a:pathLst>
                <a:path w="4308" h="3794" extrusionOk="0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675;p64">
              <a:extLst>
                <a:ext uri="{FF2B5EF4-FFF2-40B4-BE49-F238E27FC236}">
                  <a16:creationId xmlns:a16="http://schemas.microsoft.com/office/drawing/2014/main" id="{DCF036C7-FF15-7205-D705-1402CD82D2EE}"/>
                </a:ext>
              </a:extLst>
            </p:cNvPr>
            <p:cNvSpPr/>
            <p:nvPr/>
          </p:nvSpPr>
          <p:spPr>
            <a:xfrm>
              <a:off x="4994500" y="4705400"/>
              <a:ext cx="122175" cy="107700"/>
            </a:xfrm>
            <a:custGeom>
              <a:avLst/>
              <a:gdLst/>
              <a:ahLst/>
              <a:cxnLst/>
              <a:rect l="l" t="t" r="r" b="b"/>
              <a:pathLst>
                <a:path w="4887" h="4308" extrusionOk="0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676;p64">
              <a:extLst>
                <a:ext uri="{FF2B5EF4-FFF2-40B4-BE49-F238E27FC236}">
                  <a16:creationId xmlns:a16="http://schemas.microsoft.com/office/drawing/2014/main" id="{8CE52DD4-C2C0-84DF-FD5D-FFA699077EDD}"/>
                </a:ext>
              </a:extLst>
            </p:cNvPr>
            <p:cNvSpPr/>
            <p:nvPr/>
          </p:nvSpPr>
          <p:spPr>
            <a:xfrm>
              <a:off x="5597200" y="4494850"/>
              <a:ext cx="108525" cy="94850"/>
            </a:xfrm>
            <a:custGeom>
              <a:avLst/>
              <a:gdLst/>
              <a:ahLst/>
              <a:cxnLst/>
              <a:rect l="l" t="t" r="r" b="b"/>
              <a:pathLst>
                <a:path w="4341" h="3794" extrusionOk="0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677;p64">
              <a:extLst>
                <a:ext uri="{FF2B5EF4-FFF2-40B4-BE49-F238E27FC236}">
                  <a16:creationId xmlns:a16="http://schemas.microsoft.com/office/drawing/2014/main" id="{81E2B20F-6169-480E-704E-35D57D46265C}"/>
                </a:ext>
              </a:extLst>
            </p:cNvPr>
            <p:cNvSpPr/>
            <p:nvPr/>
          </p:nvSpPr>
          <p:spPr>
            <a:xfrm>
              <a:off x="5589975" y="4488425"/>
              <a:ext cx="122175" cy="108500"/>
            </a:xfrm>
            <a:custGeom>
              <a:avLst/>
              <a:gdLst/>
              <a:ahLst/>
              <a:cxnLst/>
              <a:rect l="l" t="t" r="r" b="b"/>
              <a:pathLst>
                <a:path w="4887" h="4340" extrusionOk="0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678;p64">
              <a:extLst>
                <a:ext uri="{FF2B5EF4-FFF2-40B4-BE49-F238E27FC236}">
                  <a16:creationId xmlns:a16="http://schemas.microsoft.com/office/drawing/2014/main" id="{8FB89015-EA55-F91A-B7C3-D6B8C7AD3E18}"/>
                </a:ext>
              </a:extLst>
            </p:cNvPr>
            <p:cNvSpPr/>
            <p:nvPr/>
          </p:nvSpPr>
          <p:spPr>
            <a:xfrm>
              <a:off x="5777200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679;p64">
              <a:extLst>
                <a:ext uri="{FF2B5EF4-FFF2-40B4-BE49-F238E27FC236}">
                  <a16:creationId xmlns:a16="http://schemas.microsoft.com/office/drawing/2014/main" id="{4D809537-B5A3-0970-F525-2F6A4CC5A3E8}"/>
                </a:ext>
              </a:extLst>
            </p:cNvPr>
            <p:cNvSpPr/>
            <p:nvPr/>
          </p:nvSpPr>
          <p:spPr>
            <a:xfrm>
              <a:off x="5777200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680;p64">
              <a:extLst>
                <a:ext uri="{FF2B5EF4-FFF2-40B4-BE49-F238E27FC236}">
                  <a16:creationId xmlns:a16="http://schemas.microsoft.com/office/drawing/2014/main" id="{16E674A4-7E7C-F20C-BE6C-7071BF9C4961}"/>
                </a:ext>
              </a:extLst>
            </p:cNvPr>
            <p:cNvSpPr/>
            <p:nvPr/>
          </p:nvSpPr>
          <p:spPr>
            <a:xfrm>
              <a:off x="2074975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681;p64">
              <a:extLst>
                <a:ext uri="{FF2B5EF4-FFF2-40B4-BE49-F238E27FC236}">
                  <a16:creationId xmlns:a16="http://schemas.microsoft.com/office/drawing/2014/main" id="{7B8683B4-8849-96B6-0D7D-694356C62D76}"/>
                </a:ext>
              </a:extLst>
            </p:cNvPr>
            <p:cNvSpPr/>
            <p:nvPr/>
          </p:nvSpPr>
          <p:spPr>
            <a:xfrm>
              <a:off x="2074975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682;p64">
              <a:extLst>
                <a:ext uri="{FF2B5EF4-FFF2-40B4-BE49-F238E27FC236}">
                  <a16:creationId xmlns:a16="http://schemas.microsoft.com/office/drawing/2014/main" id="{40E088FE-50FF-5D7A-B60B-A71E97D41E96}"/>
                </a:ext>
              </a:extLst>
            </p:cNvPr>
            <p:cNvSpPr/>
            <p:nvPr/>
          </p:nvSpPr>
          <p:spPr>
            <a:xfrm>
              <a:off x="2379550" y="3664725"/>
              <a:ext cx="13675" cy="457275"/>
            </a:xfrm>
            <a:custGeom>
              <a:avLst/>
              <a:gdLst/>
              <a:ahLst/>
              <a:cxnLst/>
              <a:rect l="l" t="t" r="r" b="b"/>
              <a:pathLst>
                <a:path w="547" h="18291" extrusionOk="0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683;p64">
              <a:extLst>
                <a:ext uri="{FF2B5EF4-FFF2-40B4-BE49-F238E27FC236}">
                  <a16:creationId xmlns:a16="http://schemas.microsoft.com/office/drawing/2014/main" id="{D70B0429-614D-0260-23FA-A51604AACBC2}"/>
                </a:ext>
              </a:extLst>
            </p:cNvPr>
            <p:cNvSpPr/>
            <p:nvPr/>
          </p:nvSpPr>
          <p:spPr>
            <a:xfrm>
              <a:off x="2675275" y="4226450"/>
              <a:ext cx="12875" cy="229050"/>
            </a:xfrm>
            <a:custGeom>
              <a:avLst/>
              <a:gdLst/>
              <a:ahLst/>
              <a:cxnLst/>
              <a:rect l="l" t="t" r="r" b="b"/>
              <a:pathLst>
                <a:path w="515" h="9162" extrusionOk="0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684;p64">
              <a:extLst>
                <a:ext uri="{FF2B5EF4-FFF2-40B4-BE49-F238E27FC236}">
                  <a16:creationId xmlns:a16="http://schemas.microsoft.com/office/drawing/2014/main" id="{2217022F-24C5-15FC-1A4A-C00523C10537}"/>
                </a:ext>
              </a:extLst>
            </p:cNvPr>
            <p:cNvSpPr/>
            <p:nvPr/>
          </p:nvSpPr>
          <p:spPr>
            <a:xfrm>
              <a:off x="2675275" y="3712925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685;p64">
              <a:extLst>
                <a:ext uri="{FF2B5EF4-FFF2-40B4-BE49-F238E27FC236}">
                  <a16:creationId xmlns:a16="http://schemas.microsoft.com/office/drawing/2014/main" id="{E3D62A55-A424-664E-3114-4A72EB2A0B9A}"/>
                </a:ext>
              </a:extLst>
            </p:cNvPr>
            <p:cNvSpPr/>
            <p:nvPr/>
          </p:nvSpPr>
          <p:spPr>
            <a:xfrm>
              <a:off x="5312725" y="4017500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686;p64">
              <a:extLst>
                <a:ext uri="{FF2B5EF4-FFF2-40B4-BE49-F238E27FC236}">
                  <a16:creationId xmlns:a16="http://schemas.microsoft.com/office/drawing/2014/main" id="{9FE4D7F1-52EC-C8C8-BDCD-ABCA586C969C}"/>
                </a:ext>
              </a:extLst>
            </p:cNvPr>
            <p:cNvSpPr/>
            <p:nvPr/>
          </p:nvSpPr>
          <p:spPr>
            <a:xfrm>
              <a:off x="5034675" y="3549000"/>
              <a:ext cx="13675" cy="1004525"/>
            </a:xfrm>
            <a:custGeom>
              <a:avLst/>
              <a:gdLst/>
              <a:ahLst/>
              <a:cxnLst/>
              <a:rect l="l" t="t" r="r" b="b"/>
              <a:pathLst>
                <a:path w="547" h="40181" extrusionOk="0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687;p64">
              <a:extLst>
                <a:ext uri="{FF2B5EF4-FFF2-40B4-BE49-F238E27FC236}">
                  <a16:creationId xmlns:a16="http://schemas.microsoft.com/office/drawing/2014/main" id="{2888B32C-406B-396B-9C9F-95D206664FBA}"/>
                </a:ext>
              </a:extLst>
            </p:cNvPr>
            <p:cNvSpPr/>
            <p:nvPr/>
          </p:nvSpPr>
          <p:spPr>
            <a:xfrm>
              <a:off x="3883900" y="4445825"/>
              <a:ext cx="13700" cy="209775"/>
            </a:xfrm>
            <a:custGeom>
              <a:avLst/>
              <a:gdLst/>
              <a:ahLst/>
              <a:cxnLst/>
              <a:rect l="l" t="t" r="r" b="b"/>
              <a:pathLst>
                <a:path w="548" h="8391" extrusionOk="0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688;p64">
              <a:extLst>
                <a:ext uri="{FF2B5EF4-FFF2-40B4-BE49-F238E27FC236}">
                  <a16:creationId xmlns:a16="http://schemas.microsoft.com/office/drawing/2014/main" id="{4E549343-5C17-CEA0-4AA6-FEA8F1A63701}"/>
                </a:ext>
              </a:extLst>
            </p:cNvPr>
            <p:cNvSpPr/>
            <p:nvPr/>
          </p:nvSpPr>
          <p:spPr>
            <a:xfrm>
              <a:off x="3005550" y="4067325"/>
              <a:ext cx="13700" cy="511925"/>
            </a:xfrm>
            <a:custGeom>
              <a:avLst/>
              <a:gdLst/>
              <a:ahLst/>
              <a:cxnLst/>
              <a:rect l="l" t="t" r="r" b="b"/>
              <a:pathLst>
                <a:path w="548" h="20477" extrusionOk="0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689;p64">
              <a:extLst>
                <a:ext uri="{FF2B5EF4-FFF2-40B4-BE49-F238E27FC236}">
                  <a16:creationId xmlns:a16="http://schemas.microsoft.com/office/drawing/2014/main" id="{2855ADC4-926A-D2A5-4310-0854762E6A03}"/>
                </a:ext>
              </a:extLst>
            </p:cNvPr>
            <p:cNvSpPr/>
            <p:nvPr/>
          </p:nvSpPr>
          <p:spPr>
            <a:xfrm>
              <a:off x="4566975" y="4538250"/>
              <a:ext cx="13675" cy="103675"/>
            </a:xfrm>
            <a:custGeom>
              <a:avLst/>
              <a:gdLst/>
              <a:ahLst/>
              <a:cxnLst/>
              <a:rect l="l" t="t" r="r" b="b"/>
              <a:pathLst>
                <a:path w="547" h="4147" extrusionOk="0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690;p64">
              <a:extLst>
                <a:ext uri="{FF2B5EF4-FFF2-40B4-BE49-F238E27FC236}">
                  <a16:creationId xmlns:a16="http://schemas.microsoft.com/office/drawing/2014/main" id="{0DFFCA01-0719-E0EE-8786-8A4A7C3164A6}"/>
                </a:ext>
              </a:extLst>
            </p:cNvPr>
            <p:cNvSpPr/>
            <p:nvPr/>
          </p:nvSpPr>
          <p:spPr>
            <a:xfrm>
              <a:off x="4566975" y="4294750"/>
              <a:ext cx="13675" cy="211375"/>
            </a:xfrm>
            <a:custGeom>
              <a:avLst/>
              <a:gdLst/>
              <a:ahLst/>
              <a:cxnLst/>
              <a:rect l="l" t="t" r="r" b="b"/>
              <a:pathLst>
                <a:path w="547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691;p64">
              <a:extLst>
                <a:ext uri="{FF2B5EF4-FFF2-40B4-BE49-F238E27FC236}">
                  <a16:creationId xmlns:a16="http://schemas.microsoft.com/office/drawing/2014/main" id="{075CCE17-7BCD-131D-E4ED-A8E3C5F00279}"/>
                </a:ext>
              </a:extLst>
            </p:cNvPr>
            <p:cNvSpPr/>
            <p:nvPr/>
          </p:nvSpPr>
          <p:spPr>
            <a:xfrm>
              <a:off x="3883900" y="4236075"/>
              <a:ext cx="13700" cy="114150"/>
            </a:xfrm>
            <a:custGeom>
              <a:avLst/>
              <a:gdLst/>
              <a:ahLst/>
              <a:cxnLst/>
              <a:rect l="l" t="t" r="r" b="b"/>
              <a:pathLst>
                <a:path w="548" h="4566" extrusionOk="0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692;p64">
              <a:extLst>
                <a:ext uri="{FF2B5EF4-FFF2-40B4-BE49-F238E27FC236}">
                  <a16:creationId xmlns:a16="http://schemas.microsoft.com/office/drawing/2014/main" id="{4F8E354B-4EBE-B875-4930-26C726D4877B}"/>
                </a:ext>
              </a:extLst>
            </p:cNvPr>
            <p:cNvSpPr/>
            <p:nvPr/>
          </p:nvSpPr>
          <p:spPr>
            <a:xfrm>
              <a:off x="5312725" y="3703300"/>
              <a:ext cx="12875" cy="208950"/>
            </a:xfrm>
            <a:custGeom>
              <a:avLst/>
              <a:gdLst/>
              <a:ahLst/>
              <a:cxnLst/>
              <a:rect l="l" t="t" r="r" b="b"/>
              <a:pathLst>
                <a:path w="515" h="8358" extrusionOk="0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693;p64">
              <a:extLst>
                <a:ext uri="{FF2B5EF4-FFF2-40B4-BE49-F238E27FC236}">
                  <a16:creationId xmlns:a16="http://schemas.microsoft.com/office/drawing/2014/main" id="{752720BC-81C5-3420-0934-17E3A3A26386}"/>
                </a:ext>
              </a:extLst>
            </p:cNvPr>
            <p:cNvSpPr/>
            <p:nvPr/>
          </p:nvSpPr>
          <p:spPr>
            <a:xfrm>
              <a:off x="5578725" y="3255675"/>
              <a:ext cx="13675" cy="1019000"/>
            </a:xfrm>
            <a:custGeom>
              <a:avLst/>
              <a:gdLst/>
              <a:ahLst/>
              <a:cxnLst/>
              <a:rect l="l" t="t" r="r" b="b"/>
              <a:pathLst>
                <a:path w="547" h="40760" extrusionOk="0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694;p64">
              <a:extLst>
                <a:ext uri="{FF2B5EF4-FFF2-40B4-BE49-F238E27FC236}">
                  <a16:creationId xmlns:a16="http://schemas.microsoft.com/office/drawing/2014/main" id="{1ABB99AF-9A67-4550-DCD6-E3D0D1CF2D9B}"/>
                </a:ext>
              </a:extLst>
            </p:cNvPr>
            <p:cNvSpPr/>
            <p:nvPr/>
          </p:nvSpPr>
          <p:spPr>
            <a:xfrm>
              <a:off x="2379550" y="3351300"/>
              <a:ext cx="13675" cy="246750"/>
            </a:xfrm>
            <a:custGeom>
              <a:avLst/>
              <a:gdLst/>
              <a:ahLst/>
              <a:cxnLst/>
              <a:rect l="l" t="t" r="r" b="b"/>
              <a:pathLst>
                <a:path w="547" h="9870" extrusionOk="0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695;p64">
              <a:extLst>
                <a:ext uri="{FF2B5EF4-FFF2-40B4-BE49-F238E27FC236}">
                  <a16:creationId xmlns:a16="http://schemas.microsoft.com/office/drawing/2014/main" id="{B562F848-DBCC-6447-AF0F-BFA16D314989}"/>
                </a:ext>
              </a:extLst>
            </p:cNvPr>
            <p:cNvSpPr/>
            <p:nvPr/>
          </p:nvSpPr>
          <p:spPr>
            <a:xfrm>
              <a:off x="4804850" y="284745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696;p64">
              <a:extLst>
                <a:ext uri="{FF2B5EF4-FFF2-40B4-BE49-F238E27FC236}">
                  <a16:creationId xmlns:a16="http://schemas.microsoft.com/office/drawing/2014/main" id="{EA0A830B-84A5-FB99-A27A-E845C80B4D6F}"/>
                </a:ext>
              </a:extLst>
            </p:cNvPr>
            <p:cNvSpPr/>
            <p:nvPr/>
          </p:nvSpPr>
          <p:spPr>
            <a:xfrm>
              <a:off x="4797600" y="28402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697;p64">
              <a:extLst>
                <a:ext uri="{FF2B5EF4-FFF2-40B4-BE49-F238E27FC236}">
                  <a16:creationId xmlns:a16="http://schemas.microsoft.com/office/drawing/2014/main" id="{AABC416D-5B4B-7F16-F03D-524A127FFA0A}"/>
                </a:ext>
              </a:extLst>
            </p:cNvPr>
            <p:cNvSpPr/>
            <p:nvPr/>
          </p:nvSpPr>
          <p:spPr>
            <a:xfrm>
              <a:off x="3151025" y="1597825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698;p64">
              <a:extLst>
                <a:ext uri="{FF2B5EF4-FFF2-40B4-BE49-F238E27FC236}">
                  <a16:creationId xmlns:a16="http://schemas.microsoft.com/office/drawing/2014/main" id="{57E1D532-85B5-0B3E-BBF8-3017FEB5924A}"/>
                </a:ext>
              </a:extLst>
            </p:cNvPr>
            <p:cNvSpPr/>
            <p:nvPr/>
          </p:nvSpPr>
          <p:spPr>
            <a:xfrm>
              <a:off x="3143775" y="15914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699;p64">
              <a:extLst>
                <a:ext uri="{FF2B5EF4-FFF2-40B4-BE49-F238E27FC236}">
                  <a16:creationId xmlns:a16="http://schemas.microsoft.com/office/drawing/2014/main" id="{D66EAC09-7AE3-285A-ED0F-7180F3A05B62}"/>
                </a:ext>
              </a:extLst>
            </p:cNvPr>
            <p:cNvSpPr/>
            <p:nvPr/>
          </p:nvSpPr>
          <p:spPr>
            <a:xfrm>
              <a:off x="480485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700;p64">
              <a:extLst>
                <a:ext uri="{FF2B5EF4-FFF2-40B4-BE49-F238E27FC236}">
                  <a16:creationId xmlns:a16="http://schemas.microsoft.com/office/drawing/2014/main" id="{3BBCC024-658D-5F65-53F5-934B9CA4A65C}"/>
                </a:ext>
              </a:extLst>
            </p:cNvPr>
            <p:cNvSpPr/>
            <p:nvPr/>
          </p:nvSpPr>
          <p:spPr>
            <a:xfrm>
              <a:off x="4797600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701;p64">
              <a:extLst>
                <a:ext uri="{FF2B5EF4-FFF2-40B4-BE49-F238E27FC236}">
                  <a16:creationId xmlns:a16="http://schemas.microsoft.com/office/drawing/2014/main" id="{F1373C8E-93A6-F980-B69A-6968AA4DB6A8}"/>
                </a:ext>
              </a:extLst>
            </p:cNvPr>
            <p:cNvSpPr/>
            <p:nvPr/>
          </p:nvSpPr>
          <p:spPr>
            <a:xfrm>
              <a:off x="310280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702;p64">
              <a:extLst>
                <a:ext uri="{FF2B5EF4-FFF2-40B4-BE49-F238E27FC236}">
                  <a16:creationId xmlns:a16="http://schemas.microsoft.com/office/drawing/2014/main" id="{2E3E3591-C6F5-5153-7E6C-4D80A738694F}"/>
                </a:ext>
              </a:extLst>
            </p:cNvPr>
            <p:cNvSpPr/>
            <p:nvPr/>
          </p:nvSpPr>
          <p:spPr>
            <a:xfrm>
              <a:off x="3095575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703;p64">
              <a:extLst>
                <a:ext uri="{FF2B5EF4-FFF2-40B4-BE49-F238E27FC236}">
                  <a16:creationId xmlns:a16="http://schemas.microsoft.com/office/drawing/2014/main" id="{86CCEF52-C22F-6C62-FCA0-84CFA7324A06}"/>
                </a:ext>
              </a:extLst>
            </p:cNvPr>
            <p:cNvSpPr/>
            <p:nvPr/>
          </p:nvSpPr>
          <p:spPr>
            <a:xfrm>
              <a:off x="3093150" y="1874275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704;p64">
              <a:extLst>
                <a:ext uri="{FF2B5EF4-FFF2-40B4-BE49-F238E27FC236}">
                  <a16:creationId xmlns:a16="http://schemas.microsoft.com/office/drawing/2014/main" id="{048081DD-FF77-CA69-65F0-8E7D27D4AA63}"/>
                </a:ext>
              </a:extLst>
            </p:cNvPr>
            <p:cNvSpPr/>
            <p:nvPr/>
          </p:nvSpPr>
          <p:spPr>
            <a:xfrm>
              <a:off x="308672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705;p64">
              <a:extLst>
                <a:ext uri="{FF2B5EF4-FFF2-40B4-BE49-F238E27FC236}">
                  <a16:creationId xmlns:a16="http://schemas.microsoft.com/office/drawing/2014/main" id="{EBA53D09-D9E8-87B4-27E0-738DD54AF873}"/>
                </a:ext>
              </a:extLst>
            </p:cNvPr>
            <p:cNvSpPr/>
            <p:nvPr/>
          </p:nvSpPr>
          <p:spPr>
            <a:xfrm>
              <a:off x="3093150" y="334970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706;p64">
              <a:extLst>
                <a:ext uri="{FF2B5EF4-FFF2-40B4-BE49-F238E27FC236}">
                  <a16:creationId xmlns:a16="http://schemas.microsoft.com/office/drawing/2014/main" id="{BFC24F87-4FB6-3C2A-78DB-A630253CFBDA}"/>
                </a:ext>
              </a:extLst>
            </p:cNvPr>
            <p:cNvSpPr/>
            <p:nvPr/>
          </p:nvSpPr>
          <p:spPr>
            <a:xfrm>
              <a:off x="308672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707;p64">
              <a:extLst>
                <a:ext uri="{FF2B5EF4-FFF2-40B4-BE49-F238E27FC236}">
                  <a16:creationId xmlns:a16="http://schemas.microsoft.com/office/drawing/2014/main" id="{10BC0472-6FAE-D816-3FA7-84059A7F2653}"/>
                </a:ext>
              </a:extLst>
            </p:cNvPr>
            <p:cNvSpPr/>
            <p:nvPr/>
          </p:nvSpPr>
          <p:spPr>
            <a:xfrm>
              <a:off x="3093150" y="284665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708;p64">
              <a:extLst>
                <a:ext uri="{FF2B5EF4-FFF2-40B4-BE49-F238E27FC236}">
                  <a16:creationId xmlns:a16="http://schemas.microsoft.com/office/drawing/2014/main" id="{D2BC5F8A-00B9-A470-E06D-7A0867721D13}"/>
                </a:ext>
              </a:extLst>
            </p:cNvPr>
            <p:cNvSpPr/>
            <p:nvPr/>
          </p:nvSpPr>
          <p:spPr>
            <a:xfrm>
              <a:off x="3086725" y="28394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709;p64">
              <a:extLst>
                <a:ext uri="{FF2B5EF4-FFF2-40B4-BE49-F238E27FC236}">
                  <a16:creationId xmlns:a16="http://schemas.microsoft.com/office/drawing/2014/main" id="{240FC252-51E0-1C83-7DDE-3D2A741379CD}"/>
                </a:ext>
              </a:extLst>
            </p:cNvPr>
            <p:cNvSpPr/>
            <p:nvPr/>
          </p:nvSpPr>
          <p:spPr>
            <a:xfrm>
              <a:off x="4820925" y="1874275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710;p64">
              <a:extLst>
                <a:ext uri="{FF2B5EF4-FFF2-40B4-BE49-F238E27FC236}">
                  <a16:creationId xmlns:a16="http://schemas.microsoft.com/office/drawing/2014/main" id="{02273127-2226-BB8D-2EDE-0BD3C172B4FF}"/>
                </a:ext>
              </a:extLst>
            </p:cNvPr>
            <p:cNvSpPr/>
            <p:nvPr/>
          </p:nvSpPr>
          <p:spPr>
            <a:xfrm>
              <a:off x="481367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711;p64">
              <a:extLst>
                <a:ext uri="{FF2B5EF4-FFF2-40B4-BE49-F238E27FC236}">
                  <a16:creationId xmlns:a16="http://schemas.microsoft.com/office/drawing/2014/main" id="{F91017EC-B5FB-AA23-D0E7-982DD378D608}"/>
                </a:ext>
              </a:extLst>
            </p:cNvPr>
            <p:cNvSpPr/>
            <p:nvPr/>
          </p:nvSpPr>
          <p:spPr>
            <a:xfrm>
              <a:off x="4820925" y="33497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712;p64">
              <a:extLst>
                <a:ext uri="{FF2B5EF4-FFF2-40B4-BE49-F238E27FC236}">
                  <a16:creationId xmlns:a16="http://schemas.microsoft.com/office/drawing/2014/main" id="{919E7338-090F-0B53-C660-65660F6E68F1}"/>
                </a:ext>
              </a:extLst>
            </p:cNvPr>
            <p:cNvSpPr/>
            <p:nvPr/>
          </p:nvSpPr>
          <p:spPr>
            <a:xfrm>
              <a:off x="481367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713;p64">
              <a:extLst>
                <a:ext uri="{FF2B5EF4-FFF2-40B4-BE49-F238E27FC236}">
                  <a16:creationId xmlns:a16="http://schemas.microsoft.com/office/drawing/2014/main" id="{AF4C1AD9-5C2A-85E8-E7FC-1AA5F76D490D}"/>
                </a:ext>
              </a:extLst>
            </p:cNvPr>
            <p:cNvSpPr/>
            <p:nvPr/>
          </p:nvSpPr>
          <p:spPr>
            <a:xfrm>
              <a:off x="3093150" y="2358850"/>
              <a:ext cx="63525" cy="168775"/>
            </a:xfrm>
            <a:custGeom>
              <a:avLst/>
              <a:gdLst/>
              <a:ahLst/>
              <a:cxnLst/>
              <a:rect l="l" t="t" r="r" b="b"/>
              <a:pathLst>
                <a:path w="2541" h="6751" extrusionOk="0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714;p64">
              <a:extLst>
                <a:ext uri="{FF2B5EF4-FFF2-40B4-BE49-F238E27FC236}">
                  <a16:creationId xmlns:a16="http://schemas.microsoft.com/office/drawing/2014/main" id="{C5EE6002-9127-C993-80A1-72C682FF3BFF}"/>
                </a:ext>
              </a:extLst>
            </p:cNvPr>
            <p:cNvSpPr/>
            <p:nvPr/>
          </p:nvSpPr>
          <p:spPr>
            <a:xfrm>
              <a:off x="308672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715;p64">
              <a:extLst>
                <a:ext uri="{FF2B5EF4-FFF2-40B4-BE49-F238E27FC236}">
                  <a16:creationId xmlns:a16="http://schemas.microsoft.com/office/drawing/2014/main" id="{02715893-3A2A-6B72-AA43-8B0CD64BF0B5}"/>
                </a:ext>
              </a:extLst>
            </p:cNvPr>
            <p:cNvSpPr/>
            <p:nvPr/>
          </p:nvSpPr>
          <p:spPr>
            <a:xfrm>
              <a:off x="4820925" y="2358850"/>
              <a:ext cx="63500" cy="168775"/>
            </a:xfrm>
            <a:custGeom>
              <a:avLst/>
              <a:gdLst/>
              <a:ahLst/>
              <a:cxnLst/>
              <a:rect l="l" t="t" r="r" b="b"/>
              <a:pathLst>
                <a:path w="2540" h="6751" extrusionOk="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716;p64">
              <a:extLst>
                <a:ext uri="{FF2B5EF4-FFF2-40B4-BE49-F238E27FC236}">
                  <a16:creationId xmlns:a16="http://schemas.microsoft.com/office/drawing/2014/main" id="{7EB84AFF-04BB-5344-42C8-4602F5BBDF82}"/>
                </a:ext>
              </a:extLst>
            </p:cNvPr>
            <p:cNvSpPr/>
            <p:nvPr/>
          </p:nvSpPr>
          <p:spPr>
            <a:xfrm>
              <a:off x="481367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717;p64">
              <a:extLst>
                <a:ext uri="{FF2B5EF4-FFF2-40B4-BE49-F238E27FC236}">
                  <a16:creationId xmlns:a16="http://schemas.microsoft.com/office/drawing/2014/main" id="{CD7D6E6E-9E35-A534-8BED-8EBF9BB7B033}"/>
                </a:ext>
              </a:extLst>
            </p:cNvPr>
            <p:cNvSpPr/>
            <p:nvPr/>
          </p:nvSpPr>
          <p:spPr>
            <a:xfrm>
              <a:off x="3151025" y="1781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718;p64">
              <a:extLst>
                <a:ext uri="{FF2B5EF4-FFF2-40B4-BE49-F238E27FC236}">
                  <a16:creationId xmlns:a16="http://schemas.microsoft.com/office/drawing/2014/main" id="{3E45B5CF-CA0B-7F62-6E7A-080AEA0A95CE}"/>
                </a:ext>
              </a:extLst>
            </p:cNvPr>
            <p:cNvSpPr/>
            <p:nvPr/>
          </p:nvSpPr>
          <p:spPr>
            <a:xfrm>
              <a:off x="3143775" y="1773825"/>
              <a:ext cx="1688425" cy="376900"/>
            </a:xfrm>
            <a:custGeom>
              <a:avLst/>
              <a:gdLst/>
              <a:ahLst/>
              <a:cxnLst/>
              <a:rect l="l" t="t" r="r" b="b"/>
              <a:pathLst>
                <a:path w="67537" h="15076" extrusionOk="0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719;p64">
              <a:extLst>
                <a:ext uri="{FF2B5EF4-FFF2-40B4-BE49-F238E27FC236}">
                  <a16:creationId xmlns:a16="http://schemas.microsoft.com/office/drawing/2014/main" id="{FA5A9971-0EE4-EEC2-735B-A8F2E48CE44F}"/>
                </a:ext>
              </a:extLst>
            </p:cNvPr>
            <p:cNvSpPr/>
            <p:nvPr/>
          </p:nvSpPr>
          <p:spPr>
            <a:xfrm>
              <a:off x="350540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720;p64">
              <a:extLst>
                <a:ext uri="{FF2B5EF4-FFF2-40B4-BE49-F238E27FC236}">
                  <a16:creationId xmlns:a16="http://schemas.microsoft.com/office/drawing/2014/main" id="{71D5FF03-7F97-4BA5-0EB1-0632DB9C39EC}"/>
                </a:ext>
              </a:extLst>
            </p:cNvPr>
            <p:cNvSpPr/>
            <p:nvPr/>
          </p:nvSpPr>
          <p:spPr>
            <a:xfrm>
              <a:off x="3498175" y="1867025"/>
              <a:ext cx="109325" cy="190500"/>
            </a:xfrm>
            <a:custGeom>
              <a:avLst/>
              <a:gdLst/>
              <a:ahLst/>
              <a:cxnLst/>
              <a:rect l="l" t="t" r="r" b="b"/>
              <a:pathLst>
                <a:path w="4373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721;p64">
              <a:extLst>
                <a:ext uri="{FF2B5EF4-FFF2-40B4-BE49-F238E27FC236}">
                  <a16:creationId xmlns:a16="http://schemas.microsoft.com/office/drawing/2014/main" id="{B655E7DD-14E7-C4CA-A718-73E55D280284}"/>
                </a:ext>
              </a:extLst>
            </p:cNvPr>
            <p:cNvSpPr/>
            <p:nvPr/>
          </p:nvSpPr>
          <p:spPr>
            <a:xfrm>
              <a:off x="335835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722;p64">
              <a:extLst>
                <a:ext uri="{FF2B5EF4-FFF2-40B4-BE49-F238E27FC236}">
                  <a16:creationId xmlns:a16="http://schemas.microsoft.com/office/drawing/2014/main" id="{1D163B35-D4C8-2076-89C1-51EA2F4040B0}"/>
                </a:ext>
              </a:extLst>
            </p:cNvPr>
            <p:cNvSpPr/>
            <p:nvPr/>
          </p:nvSpPr>
          <p:spPr>
            <a:xfrm>
              <a:off x="3351925" y="1867025"/>
              <a:ext cx="108500" cy="190500"/>
            </a:xfrm>
            <a:custGeom>
              <a:avLst/>
              <a:gdLst/>
              <a:ahLst/>
              <a:cxnLst/>
              <a:rect l="l" t="t" r="r" b="b"/>
              <a:pathLst>
                <a:path w="4340" h="7620" extrusionOk="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723;p64">
              <a:extLst>
                <a:ext uri="{FF2B5EF4-FFF2-40B4-BE49-F238E27FC236}">
                  <a16:creationId xmlns:a16="http://schemas.microsoft.com/office/drawing/2014/main" id="{37278057-6813-ED14-B059-977C11E95114}"/>
                </a:ext>
              </a:extLst>
            </p:cNvPr>
            <p:cNvSpPr/>
            <p:nvPr/>
          </p:nvSpPr>
          <p:spPr>
            <a:xfrm>
              <a:off x="3231375" y="1873475"/>
              <a:ext cx="76375" cy="177600"/>
            </a:xfrm>
            <a:custGeom>
              <a:avLst/>
              <a:gdLst/>
              <a:ahLst/>
              <a:cxnLst/>
              <a:rect l="l" t="t" r="r" b="b"/>
              <a:pathLst>
                <a:path w="3055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724;p64">
              <a:extLst>
                <a:ext uri="{FF2B5EF4-FFF2-40B4-BE49-F238E27FC236}">
                  <a16:creationId xmlns:a16="http://schemas.microsoft.com/office/drawing/2014/main" id="{25F5576C-7841-4ED3-277E-346CCFAB4005}"/>
                </a:ext>
              </a:extLst>
            </p:cNvPr>
            <p:cNvSpPr/>
            <p:nvPr/>
          </p:nvSpPr>
          <p:spPr>
            <a:xfrm>
              <a:off x="3224950" y="1867025"/>
              <a:ext cx="89225" cy="190500"/>
            </a:xfrm>
            <a:custGeom>
              <a:avLst/>
              <a:gdLst/>
              <a:ahLst/>
              <a:cxnLst/>
              <a:rect l="l" t="t" r="r" b="b"/>
              <a:pathLst>
                <a:path w="3569" h="7620" extrusionOk="0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725;p64">
              <a:extLst>
                <a:ext uri="{FF2B5EF4-FFF2-40B4-BE49-F238E27FC236}">
                  <a16:creationId xmlns:a16="http://schemas.microsoft.com/office/drawing/2014/main" id="{DD0D8D52-4DC1-82DD-3A9A-617DCF39763E}"/>
                </a:ext>
              </a:extLst>
            </p:cNvPr>
            <p:cNvSpPr/>
            <p:nvPr/>
          </p:nvSpPr>
          <p:spPr>
            <a:xfrm>
              <a:off x="3651675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726;p64">
              <a:extLst>
                <a:ext uri="{FF2B5EF4-FFF2-40B4-BE49-F238E27FC236}">
                  <a16:creationId xmlns:a16="http://schemas.microsoft.com/office/drawing/2014/main" id="{5CEE68B1-3E67-70DA-88E8-3406B11947BD}"/>
                </a:ext>
              </a:extLst>
            </p:cNvPr>
            <p:cNvSpPr/>
            <p:nvPr/>
          </p:nvSpPr>
          <p:spPr>
            <a:xfrm>
              <a:off x="3645225" y="1867025"/>
              <a:ext cx="108525" cy="190500"/>
            </a:xfrm>
            <a:custGeom>
              <a:avLst/>
              <a:gdLst/>
              <a:ahLst/>
              <a:cxnLst/>
              <a:rect l="l" t="t" r="r" b="b"/>
              <a:pathLst>
                <a:path w="4341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727;p64">
              <a:extLst>
                <a:ext uri="{FF2B5EF4-FFF2-40B4-BE49-F238E27FC236}">
                  <a16:creationId xmlns:a16="http://schemas.microsoft.com/office/drawing/2014/main" id="{F255CE6F-06BB-B83B-B743-AECAA2BD1648}"/>
                </a:ext>
              </a:extLst>
            </p:cNvPr>
            <p:cNvSpPr/>
            <p:nvPr/>
          </p:nvSpPr>
          <p:spPr>
            <a:xfrm>
              <a:off x="3797925" y="1873475"/>
              <a:ext cx="587450" cy="177600"/>
            </a:xfrm>
            <a:custGeom>
              <a:avLst/>
              <a:gdLst/>
              <a:ahLst/>
              <a:cxnLst/>
              <a:rect l="l" t="t" r="r" b="b"/>
              <a:pathLst>
                <a:path w="23498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728;p64">
              <a:extLst>
                <a:ext uri="{FF2B5EF4-FFF2-40B4-BE49-F238E27FC236}">
                  <a16:creationId xmlns:a16="http://schemas.microsoft.com/office/drawing/2014/main" id="{3D682517-7BF3-807F-C75D-E6890646D926}"/>
                </a:ext>
              </a:extLst>
            </p:cNvPr>
            <p:cNvSpPr/>
            <p:nvPr/>
          </p:nvSpPr>
          <p:spPr>
            <a:xfrm>
              <a:off x="3791500" y="1867025"/>
              <a:ext cx="600325" cy="190500"/>
            </a:xfrm>
            <a:custGeom>
              <a:avLst/>
              <a:gdLst/>
              <a:ahLst/>
              <a:cxnLst/>
              <a:rect l="l" t="t" r="r" b="b"/>
              <a:pathLst>
                <a:path w="24013" h="7620" extrusionOk="0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729;p64">
              <a:extLst>
                <a:ext uri="{FF2B5EF4-FFF2-40B4-BE49-F238E27FC236}">
                  <a16:creationId xmlns:a16="http://schemas.microsoft.com/office/drawing/2014/main" id="{A00AA3D5-BD6F-81D6-F3BB-F4999DDD26B9}"/>
                </a:ext>
              </a:extLst>
            </p:cNvPr>
            <p:cNvSpPr/>
            <p:nvPr/>
          </p:nvSpPr>
          <p:spPr>
            <a:xfrm>
              <a:off x="44970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730;p64">
              <a:extLst>
                <a:ext uri="{FF2B5EF4-FFF2-40B4-BE49-F238E27FC236}">
                  <a16:creationId xmlns:a16="http://schemas.microsoft.com/office/drawing/2014/main" id="{9F7CB9F9-7E44-5DA7-091C-F8EAAD301B72}"/>
                </a:ext>
              </a:extLst>
            </p:cNvPr>
            <p:cNvSpPr/>
            <p:nvPr/>
          </p:nvSpPr>
          <p:spPr>
            <a:xfrm>
              <a:off x="4490625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731;p64">
              <a:extLst>
                <a:ext uri="{FF2B5EF4-FFF2-40B4-BE49-F238E27FC236}">
                  <a16:creationId xmlns:a16="http://schemas.microsoft.com/office/drawing/2014/main" id="{231DFD14-3522-A595-0791-E10798B49246}"/>
                </a:ext>
              </a:extLst>
            </p:cNvPr>
            <p:cNvSpPr/>
            <p:nvPr/>
          </p:nvSpPr>
          <p:spPr>
            <a:xfrm>
              <a:off x="46722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732;p64">
              <a:extLst>
                <a:ext uri="{FF2B5EF4-FFF2-40B4-BE49-F238E27FC236}">
                  <a16:creationId xmlns:a16="http://schemas.microsoft.com/office/drawing/2014/main" id="{B7A67599-0564-36EE-1180-F07F82BC4D3B}"/>
                </a:ext>
              </a:extLst>
            </p:cNvPr>
            <p:cNvSpPr/>
            <p:nvPr/>
          </p:nvSpPr>
          <p:spPr>
            <a:xfrm>
              <a:off x="4665825" y="1903200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733;p64">
              <a:extLst>
                <a:ext uri="{FF2B5EF4-FFF2-40B4-BE49-F238E27FC236}">
                  <a16:creationId xmlns:a16="http://schemas.microsoft.com/office/drawing/2014/main" id="{C8810091-D767-A8A7-6805-2B6162DF90FA}"/>
                </a:ext>
              </a:extLst>
            </p:cNvPr>
            <p:cNvSpPr/>
            <p:nvPr/>
          </p:nvSpPr>
          <p:spPr>
            <a:xfrm>
              <a:off x="423590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734;p64">
              <a:extLst>
                <a:ext uri="{FF2B5EF4-FFF2-40B4-BE49-F238E27FC236}">
                  <a16:creationId xmlns:a16="http://schemas.microsoft.com/office/drawing/2014/main" id="{CAA3E3BA-4342-17D8-B2E4-BBED68715966}"/>
                </a:ext>
              </a:extLst>
            </p:cNvPr>
            <p:cNvSpPr/>
            <p:nvPr/>
          </p:nvSpPr>
          <p:spPr>
            <a:xfrm>
              <a:off x="4229450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735;p64">
              <a:extLst>
                <a:ext uri="{FF2B5EF4-FFF2-40B4-BE49-F238E27FC236}">
                  <a16:creationId xmlns:a16="http://schemas.microsoft.com/office/drawing/2014/main" id="{9B0EECC6-D35C-6248-BACF-880466B34324}"/>
                </a:ext>
              </a:extLst>
            </p:cNvPr>
            <p:cNvSpPr/>
            <p:nvPr/>
          </p:nvSpPr>
          <p:spPr>
            <a:xfrm>
              <a:off x="3214500" y="2143475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736;p64">
              <a:extLst>
                <a:ext uri="{FF2B5EF4-FFF2-40B4-BE49-F238E27FC236}">
                  <a16:creationId xmlns:a16="http://schemas.microsoft.com/office/drawing/2014/main" id="{5835FFBC-F41B-7263-8DD0-A42DD8E9819F}"/>
                </a:ext>
              </a:extLst>
            </p:cNvPr>
            <p:cNvSpPr/>
            <p:nvPr/>
          </p:nvSpPr>
          <p:spPr>
            <a:xfrm>
              <a:off x="3207275" y="2137050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737;p64">
              <a:extLst>
                <a:ext uri="{FF2B5EF4-FFF2-40B4-BE49-F238E27FC236}">
                  <a16:creationId xmlns:a16="http://schemas.microsoft.com/office/drawing/2014/main" id="{C193A81B-A751-6B51-086F-7222AD90D834}"/>
                </a:ext>
              </a:extLst>
            </p:cNvPr>
            <p:cNvSpPr/>
            <p:nvPr/>
          </p:nvSpPr>
          <p:spPr>
            <a:xfrm>
              <a:off x="3151025" y="2268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738;p64">
              <a:extLst>
                <a:ext uri="{FF2B5EF4-FFF2-40B4-BE49-F238E27FC236}">
                  <a16:creationId xmlns:a16="http://schemas.microsoft.com/office/drawing/2014/main" id="{1719C268-ED32-7BB1-C5CC-8D0EF4401F31}"/>
                </a:ext>
              </a:extLst>
            </p:cNvPr>
            <p:cNvSpPr/>
            <p:nvPr/>
          </p:nvSpPr>
          <p:spPr>
            <a:xfrm>
              <a:off x="3143775" y="2260800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739;p64">
              <a:extLst>
                <a:ext uri="{FF2B5EF4-FFF2-40B4-BE49-F238E27FC236}">
                  <a16:creationId xmlns:a16="http://schemas.microsoft.com/office/drawing/2014/main" id="{FF9005EB-59F4-A731-7CCE-3B7A67D09ABE}"/>
                </a:ext>
              </a:extLst>
            </p:cNvPr>
            <p:cNvSpPr/>
            <p:nvPr/>
          </p:nvSpPr>
          <p:spPr>
            <a:xfrm>
              <a:off x="335835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740;p64">
              <a:extLst>
                <a:ext uri="{FF2B5EF4-FFF2-40B4-BE49-F238E27FC236}">
                  <a16:creationId xmlns:a16="http://schemas.microsoft.com/office/drawing/2014/main" id="{EFCE8DBB-3BA3-B87F-259A-6C63C917BE61}"/>
                </a:ext>
              </a:extLst>
            </p:cNvPr>
            <p:cNvSpPr/>
            <p:nvPr/>
          </p:nvSpPr>
          <p:spPr>
            <a:xfrm>
              <a:off x="3351925" y="2354025"/>
              <a:ext cx="108500" cy="190475"/>
            </a:xfrm>
            <a:custGeom>
              <a:avLst/>
              <a:gdLst/>
              <a:ahLst/>
              <a:cxnLst/>
              <a:rect l="l" t="t" r="r" b="b"/>
              <a:pathLst>
                <a:path w="4340" h="7619" extrusionOk="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741;p64">
              <a:extLst>
                <a:ext uri="{FF2B5EF4-FFF2-40B4-BE49-F238E27FC236}">
                  <a16:creationId xmlns:a16="http://schemas.microsoft.com/office/drawing/2014/main" id="{EC8C5463-72D8-3C29-360A-6F0A96AFCEF7}"/>
                </a:ext>
              </a:extLst>
            </p:cNvPr>
            <p:cNvSpPr/>
            <p:nvPr/>
          </p:nvSpPr>
          <p:spPr>
            <a:xfrm>
              <a:off x="3651675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742;p64">
              <a:extLst>
                <a:ext uri="{FF2B5EF4-FFF2-40B4-BE49-F238E27FC236}">
                  <a16:creationId xmlns:a16="http://schemas.microsoft.com/office/drawing/2014/main" id="{AC593EFC-A56C-949A-7FFC-9FA16210158E}"/>
                </a:ext>
              </a:extLst>
            </p:cNvPr>
            <p:cNvSpPr/>
            <p:nvPr/>
          </p:nvSpPr>
          <p:spPr>
            <a:xfrm>
              <a:off x="3645225" y="2354025"/>
              <a:ext cx="108525" cy="190475"/>
            </a:xfrm>
            <a:custGeom>
              <a:avLst/>
              <a:gdLst/>
              <a:ahLst/>
              <a:cxnLst/>
              <a:rect l="l" t="t" r="r" b="b"/>
              <a:pathLst>
                <a:path w="4341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743;p64">
              <a:extLst>
                <a:ext uri="{FF2B5EF4-FFF2-40B4-BE49-F238E27FC236}">
                  <a16:creationId xmlns:a16="http://schemas.microsoft.com/office/drawing/2014/main" id="{5BEFF37E-9A47-C055-ABAD-7449031A8524}"/>
                </a:ext>
              </a:extLst>
            </p:cNvPr>
            <p:cNvSpPr/>
            <p:nvPr/>
          </p:nvSpPr>
          <p:spPr>
            <a:xfrm>
              <a:off x="350540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744;p64">
              <a:extLst>
                <a:ext uri="{FF2B5EF4-FFF2-40B4-BE49-F238E27FC236}">
                  <a16:creationId xmlns:a16="http://schemas.microsoft.com/office/drawing/2014/main" id="{A42AD2D8-95C0-9212-218D-8C8C8CFA9344}"/>
                </a:ext>
              </a:extLst>
            </p:cNvPr>
            <p:cNvSpPr/>
            <p:nvPr/>
          </p:nvSpPr>
          <p:spPr>
            <a:xfrm>
              <a:off x="3498175" y="2354025"/>
              <a:ext cx="109325" cy="190475"/>
            </a:xfrm>
            <a:custGeom>
              <a:avLst/>
              <a:gdLst/>
              <a:ahLst/>
              <a:cxnLst/>
              <a:rect l="l" t="t" r="r" b="b"/>
              <a:pathLst>
                <a:path w="4373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745;p64">
              <a:extLst>
                <a:ext uri="{FF2B5EF4-FFF2-40B4-BE49-F238E27FC236}">
                  <a16:creationId xmlns:a16="http://schemas.microsoft.com/office/drawing/2014/main" id="{9575EF32-B66F-3F65-1756-FF135F3C2CDC}"/>
                </a:ext>
              </a:extLst>
            </p:cNvPr>
            <p:cNvSpPr/>
            <p:nvPr/>
          </p:nvSpPr>
          <p:spPr>
            <a:xfrm>
              <a:off x="3231375" y="2360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746;p64">
              <a:extLst>
                <a:ext uri="{FF2B5EF4-FFF2-40B4-BE49-F238E27FC236}">
                  <a16:creationId xmlns:a16="http://schemas.microsoft.com/office/drawing/2014/main" id="{B8CCC958-A657-A343-76E8-89C1227BCC25}"/>
                </a:ext>
              </a:extLst>
            </p:cNvPr>
            <p:cNvSpPr/>
            <p:nvPr/>
          </p:nvSpPr>
          <p:spPr>
            <a:xfrm>
              <a:off x="3224950" y="2354025"/>
              <a:ext cx="89225" cy="190475"/>
            </a:xfrm>
            <a:custGeom>
              <a:avLst/>
              <a:gdLst/>
              <a:ahLst/>
              <a:cxnLst/>
              <a:rect l="l" t="t" r="r" b="b"/>
              <a:pathLst>
                <a:path w="3569" h="7619" extrusionOk="0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747;p64">
              <a:extLst>
                <a:ext uri="{FF2B5EF4-FFF2-40B4-BE49-F238E27FC236}">
                  <a16:creationId xmlns:a16="http://schemas.microsoft.com/office/drawing/2014/main" id="{0970E237-E084-1D75-6F81-996C223344F8}"/>
                </a:ext>
              </a:extLst>
            </p:cNvPr>
            <p:cNvSpPr/>
            <p:nvPr/>
          </p:nvSpPr>
          <p:spPr>
            <a:xfrm>
              <a:off x="3797925" y="2360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748;p64">
              <a:extLst>
                <a:ext uri="{FF2B5EF4-FFF2-40B4-BE49-F238E27FC236}">
                  <a16:creationId xmlns:a16="http://schemas.microsoft.com/office/drawing/2014/main" id="{800BBA8B-BB06-4D78-35AE-48385987F76D}"/>
                </a:ext>
              </a:extLst>
            </p:cNvPr>
            <p:cNvSpPr/>
            <p:nvPr/>
          </p:nvSpPr>
          <p:spPr>
            <a:xfrm>
              <a:off x="3791500" y="2354025"/>
              <a:ext cx="600325" cy="190475"/>
            </a:xfrm>
            <a:custGeom>
              <a:avLst/>
              <a:gdLst/>
              <a:ahLst/>
              <a:cxnLst/>
              <a:rect l="l" t="t" r="r" b="b"/>
              <a:pathLst>
                <a:path w="24013" h="7619" extrusionOk="0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749;p64">
              <a:extLst>
                <a:ext uri="{FF2B5EF4-FFF2-40B4-BE49-F238E27FC236}">
                  <a16:creationId xmlns:a16="http://schemas.microsoft.com/office/drawing/2014/main" id="{56787941-6651-AC59-D4EA-C962BF697453}"/>
                </a:ext>
              </a:extLst>
            </p:cNvPr>
            <p:cNvSpPr/>
            <p:nvPr/>
          </p:nvSpPr>
          <p:spPr>
            <a:xfrm>
              <a:off x="44970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750;p64">
              <a:extLst>
                <a:ext uri="{FF2B5EF4-FFF2-40B4-BE49-F238E27FC236}">
                  <a16:creationId xmlns:a16="http://schemas.microsoft.com/office/drawing/2014/main" id="{A042D461-0927-AC3D-A1C8-17FE8812DCB7}"/>
                </a:ext>
              </a:extLst>
            </p:cNvPr>
            <p:cNvSpPr/>
            <p:nvPr/>
          </p:nvSpPr>
          <p:spPr>
            <a:xfrm>
              <a:off x="4490625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751;p64">
              <a:extLst>
                <a:ext uri="{FF2B5EF4-FFF2-40B4-BE49-F238E27FC236}">
                  <a16:creationId xmlns:a16="http://schemas.microsoft.com/office/drawing/2014/main" id="{C429941D-3851-E9A8-4F6F-D53EE0800F96}"/>
                </a:ext>
              </a:extLst>
            </p:cNvPr>
            <p:cNvSpPr/>
            <p:nvPr/>
          </p:nvSpPr>
          <p:spPr>
            <a:xfrm>
              <a:off x="46722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752;p64">
              <a:extLst>
                <a:ext uri="{FF2B5EF4-FFF2-40B4-BE49-F238E27FC236}">
                  <a16:creationId xmlns:a16="http://schemas.microsoft.com/office/drawing/2014/main" id="{1AAC6859-424B-744B-7516-707D94411A63}"/>
                </a:ext>
              </a:extLst>
            </p:cNvPr>
            <p:cNvSpPr/>
            <p:nvPr/>
          </p:nvSpPr>
          <p:spPr>
            <a:xfrm>
              <a:off x="4665825" y="2390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753;p64">
              <a:extLst>
                <a:ext uri="{FF2B5EF4-FFF2-40B4-BE49-F238E27FC236}">
                  <a16:creationId xmlns:a16="http://schemas.microsoft.com/office/drawing/2014/main" id="{C9132F04-94BD-1848-0851-2530DDB32A6A}"/>
                </a:ext>
              </a:extLst>
            </p:cNvPr>
            <p:cNvSpPr/>
            <p:nvPr/>
          </p:nvSpPr>
          <p:spPr>
            <a:xfrm>
              <a:off x="423590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754;p64">
              <a:extLst>
                <a:ext uri="{FF2B5EF4-FFF2-40B4-BE49-F238E27FC236}">
                  <a16:creationId xmlns:a16="http://schemas.microsoft.com/office/drawing/2014/main" id="{B5491C0C-9ADB-915D-B8BF-E1DAAAFEB662}"/>
                </a:ext>
              </a:extLst>
            </p:cNvPr>
            <p:cNvSpPr/>
            <p:nvPr/>
          </p:nvSpPr>
          <p:spPr>
            <a:xfrm>
              <a:off x="4229450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755;p64">
              <a:extLst>
                <a:ext uri="{FF2B5EF4-FFF2-40B4-BE49-F238E27FC236}">
                  <a16:creationId xmlns:a16="http://schemas.microsoft.com/office/drawing/2014/main" id="{88824D69-02ED-7A59-6CE0-C95196ED3074}"/>
                </a:ext>
              </a:extLst>
            </p:cNvPr>
            <p:cNvSpPr/>
            <p:nvPr/>
          </p:nvSpPr>
          <p:spPr>
            <a:xfrm>
              <a:off x="3214500" y="2630475"/>
              <a:ext cx="1546975" cy="124575"/>
            </a:xfrm>
            <a:custGeom>
              <a:avLst/>
              <a:gdLst/>
              <a:ahLst/>
              <a:cxnLst/>
              <a:rect l="l" t="t" r="r" b="b"/>
              <a:pathLst>
                <a:path w="61879" h="4983" extrusionOk="0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756;p64">
              <a:extLst>
                <a:ext uri="{FF2B5EF4-FFF2-40B4-BE49-F238E27FC236}">
                  <a16:creationId xmlns:a16="http://schemas.microsoft.com/office/drawing/2014/main" id="{AD38B4AA-3DFB-2201-1EF2-EDB56D5EC9AE}"/>
                </a:ext>
              </a:extLst>
            </p:cNvPr>
            <p:cNvSpPr/>
            <p:nvPr/>
          </p:nvSpPr>
          <p:spPr>
            <a:xfrm>
              <a:off x="3207275" y="2624050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757;p64">
              <a:extLst>
                <a:ext uri="{FF2B5EF4-FFF2-40B4-BE49-F238E27FC236}">
                  <a16:creationId xmlns:a16="http://schemas.microsoft.com/office/drawing/2014/main" id="{07ABEBCB-EA9F-ED34-B455-F05FB43F9D38}"/>
                </a:ext>
              </a:extLst>
            </p:cNvPr>
            <p:cNvSpPr/>
            <p:nvPr/>
          </p:nvSpPr>
          <p:spPr>
            <a:xfrm>
              <a:off x="3151025" y="2755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758;p64">
              <a:extLst>
                <a:ext uri="{FF2B5EF4-FFF2-40B4-BE49-F238E27FC236}">
                  <a16:creationId xmlns:a16="http://schemas.microsoft.com/office/drawing/2014/main" id="{9CDD3FA9-9B2A-3F1C-5C24-1F36065BBED4}"/>
                </a:ext>
              </a:extLst>
            </p:cNvPr>
            <p:cNvSpPr/>
            <p:nvPr/>
          </p:nvSpPr>
          <p:spPr>
            <a:xfrm>
              <a:off x="3143775" y="27478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759;p64">
              <a:extLst>
                <a:ext uri="{FF2B5EF4-FFF2-40B4-BE49-F238E27FC236}">
                  <a16:creationId xmlns:a16="http://schemas.microsoft.com/office/drawing/2014/main" id="{21224324-07EC-389D-CE87-D3BD6D235554}"/>
                </a:ext>
              </a:extLst>
            </p:cNvPr>
            <p:cNvSpPr/>
            <p:nvPr/>
          </p:nvSpPr>
          <p:spPr>
            <a:xfrm>
              <a:off x="350540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760;p64">
              <a:extLst>
                <a:ext uri="{FF2B5EF4-FFF2-40B4-BE49-F238E27FC236}">
                  <a16:creationId xmlns:a16="http://schemas.microsoft.com/office/drawing/2014/main" id="{1550B533-E69B-23EA-651E-4A4A06BE898B}"/>
                </a:ext>
              </a:extLst>
            </p:cNvPr>
            <p:cNvSpPr/>
            <p:nvPr/>
          </p:nvSpPr>
          <p:spPr>
            <a:xfrm>
              <a:off x="3498175" y="2840200"/>
              <a:ext cx="109325" cy="191300"/>
            </a:xfrm>
            <a:custGeom>
              <a:avLst/>
              <a:gdLst/>
              <a:ahLst/>
              <a:cxnLst/>
              <a:rect l="l" t="t" r="r" b="b"/>
              <a:pathLst>
                <a:path w="4373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761;p64">
              <a:extLst>
                <a:ext uri="{FF2B5EF4-FFF2-40B4-BE49-F238E27FC236}">
                  <a16:creationId xmlns:a16="http://schemas.microsoft.com/office/drawing/2014/main" id="{45E5473F-2F8F-EC5E-013A-2B81E81C044E}"/>
                </a:ext>
              </a:extLst>
            </p:cNvPr>
            <p:cNvSpPr/>
            <p:nvPr/>
          </p:nvSpPr>
          <p:spPr>
            <a:xfrm>
              <a:off x="3651675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762;p64">
              <a:extLst>
                <a:ext uri="{FF2B5EF4-FFF2-40B4-BE49-F238E27FC236}">
                  <a16:creationId xmlns:a16="http://schemas.microsoft.com/office/drawing/2014/main" id="{B004FD9E-97DA-502F-CFE2-FA995EAE0BB5}"/>
                </a:ext>
              </a:extLst>
            </p:cNvPr>
            <p:cNvSpPr/>
            <p:nvPr/>
          </p:nvSpPr>
          <p:spPr>
            <a:xfrm>
              <a:off x="3645225" y="2840200"/>
              <a:ext cx="108525" cy="191300"/>
            </a:xfrm>
            <a:custGeom>
              <a:avLst/>
              <a:gdLst/>
              <a:ahLst/>
              <a:cxnLst/>
              <a:rect l="l" t="t" r="r" b="b"/>
              <a:pathLst>
                <a:path w="4341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763;p64">
              <a:extLst>
                <a:ext uri="{FF2B5EF4-FFF2-40B4-BE49-F238E27FC236}">
                  <a16:creationId xmlns:a16="http://schemas.microsoft.com/office/drawing/2014/main" id="{B95A29AA-FA13-5916-DD21-F7BF09446603}"/>
                </a:ext>
              </a:extLst>
            </p:cNvPr>
            <p:cNvSpPr/>
            <p:nvPr/>
          </p:nvSpPr>
          <p:spPr>
            <a:xfrm>
              <a:off x="335835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764;p64">
              <a:extLst>
                <a:ext uri="{FF2B5EF4-FFF2-40B4-BE49-F238E27FC236}">
                  <a16:creationId xmlns:a16="http://schemas.microsoft.com/office/drawing/2014/main" id="{2746879B-3AA0-0877-FB9E-F03B65C0CFC4}"/>
                </a:ext>
              </a:extLst>
            </p:cNvPr>
            <p:cNvSpPr/>
            <p:nvPr/>
          </p:nvSpPr>
          <p:spPr>
            <a:xfrm>
              <a:off x="3351925" y="2840200"/>
              <a:ext cx="108500" cy="191300"/>
            </a:xfrm>
            <a:custGeom>
              <a:avLst/>
              <a:gdLst/>
              <a:ahLst/>
              <a:cxnLst/>
              <a:rect l="l" t="t" r="r" b="b"/>
              <a:pathLst>
                <a:path w="4340" h="7652" extrusionOk="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765;p64">
              <a:extLst>
                <a:ext uri="{FF2B5EF4-FFF2-40B4-BE49-F238E27FC236}">
                  <a16:creationId xmlns:a16="http://schemas.microsoft.com/office/drawing/2014/main" id="{5BA30A4E-3E1F-E32C-FFF4-2B172A064328}"/>
                </a:ext>
              </a:extLst>
            </p:cNvPr>
            <p:cNvSpPr/>
            <p:nvPr/>
          </p:nvSpPr>
          <p:spPr>
            <a:xfrm>
              <a:off x="3797925" y="2847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766;p64">
              <a:extLst>
                <a:ext uri="{FF2B5EF4-FFF2-40B4-BE49-F238E27FC236}">
                  <a16:creationId xmlns:a16="http://schemas.microsoft.com/office/drawing/2014/main" id="{B7A02CF3-E39B-D44B-8DDC-9730559B8806}"/>
                </a:ext>
              </a:extLst>
            </p:cNvPr>
            <p:cNvSpPr/>
            <p:nvPr/>
          </p:nvSpPr>
          <p:spPr>
            <a:xfrm>
              <a:off x="3791500" y="2840200"/>
              <a:ext cx="600325" cy="191300"/>
            </a:xfrm>
            <a:custGeom>
              <a:avLst/>
              <a:gdLst/>
              <a:ahLst/>
              <a:cxnLst/>
              <a:rect l="l" t="t" r="r" b="b"/>
              <a:pathLst>
                <a:path w="24013" h="7652" extrusionOk="0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767;p64">
              <a:extLst>
                <a:ext uri="{FF2B5EF4-FFF2-40B4-BE49-F238E27FC236}">
                  <a16:creationId xmlns:a16="http://schemas.microsoft.com/office/drawing/2014/main" id="{1C454F75-E6B6-7E79-A344-C8BEE0EBF4AB}"/>
                </a:ext>
              </a:extLst>
            </p:cNvPr>
            <p:cNvSpPr/>
            <p:nvPr/>
          </p:nvSpPr>
          <p:spPr>
            <a:xfrm>
              <a:off x="3231375" y="2847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768;p64">
              <a:extLst>
                <a:ext uri="{FF2B5EF4-FFF2-40B4-BE49-F238E27FC236}">
                  <a16:creationId xmlns:a16="http://schemas.microsoft.com/office/drawing/2014/main" id="{DE7898A3-5217-CCE0-28CD-1C1C00EB061E}"/>
                </a:ext>
              </a:extLst>
            </p:cNvPr>
            <p:cNvSpPr/>
            <p:nvPr/>
          </p:nvSpPr>
          <p:spPr>
            <a:xfrm>
              <a:off x="3224950" y="2840200"/>
              <a:ext cx="89225" cy="191300"/>
            </a:xfrm>
            <a:custGeom>
              <a:avLst/>
              <a:gdLst/>
              <a:ahLst/>
              <a:cxnLst/>
              <a:rect l="l" t="t" r="r" b="b"/>
              <a:pathLst>
                <a:path w="3569" h="7652" extrusionOk="0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769;p64">
              <a:extLst>
                <a:ext uri="{FF2B5EF4-FFF2-40B4-BE49-F238E27FC236}">
                  <a16:creationId xmlns:a16="http://schemas.microsoft.com/office/drawing/2014/main" id="{2FC1C8B0-F040-8EFE-C808-07316582E573}"/>
                </a:ext>
              </a:extLst>
            </p:cNvPr>
            <p:cNvSpPr/>
            <p:nvPr/>
          </p:nvSpPr>
          <p:spPr>
            <a:xfrm>
              <a:off x="44970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770;p64">
              <a:extLst>
                <a:ext uri="{FF2B5EF4-FFF2-40B4-BE49-F238E27FC236}">
                  <a16:creationId xmlns:a16="http://schemas.microsoft.com/office/drawing/2014/main" id="{299761FF-735A-6683-3FBF-E3A22E9D830D}"/>
                </a:ext>
              </a:extLst>
            </p:cNvPr>
            <p:cNvSpPr/>
            <p:nvPr/>
          </p:nvSpPr>
          <p:spPr>
            <a:xfrm>
              <a:off x="4490625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771;p64">
              <a:extLst>
                <a:ext uri="{FF2B5EF4-FFF2-40B4-BE49-F238E27FC236}">
                  <a16:creationId xmlns:a16="http://schemas.microsoft.com/office/drawing/2014/main" id="{2FAED2C9-1D9E-7304-4579-A84EF2BD2FB3}"/>
                </a:ext>
              </a:extLst>
            </p:cNvPr>
            <p:cNvSpPr/>
            <p:nvPr/>
          </p:nvSpPr>
          <p:spPr>
            <a:xfrm>
              <a:off x="46722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772;p64">
              <a:extLst>
                <a:ext uri="{FF2B5EF4-FFF2-40B4-BE49-F238E27FC236}">
                  <a16:creationId xmlns:a16="http://schemas.microsoft.com/office/drawing/2014/main" id="{D921C930-AB4A-FF69-CF16-AA6D1C175F7F}"/>
                </a:ext>
              </a:extLst>
            </p:cNvPr>
            <p:cNvSpPr/>
            <p:nvPr/>
          </p:nvSpPr>
          <p:spPr>
            <a:xfrm>
              <a:off x="4665825" y="2877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773;p64">
              <a:extLst>
                <a:ext uri="{FF2B5EF4-FFF2-40B4-BE49-F238E27FC236}">
                  <a16:creationId xmlns:a16="http://schemas.microsoft.com/office/drawing/2014/main" id="{53203588-E8D8-C3CA-0032-8517814E21E9}"/>
                </a:ext>
              </a:extLst>
            </p:cNvPr>
            <p:cNvSpPr/>
            <p:nvPr/>
          </p:nvSpPr>
          <p:spPr>
            <a:xfrm>
              <a:off x="423590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774;p64">
              <a:extLst>
                <a:ext uri="{FF2B5EF4-FFF2-40B4-BE49-F238E27FC236}">
                  <a16:creationId xmlns:a16="http://schemas.microsoft.com/office/drawing/2014/main" id="{89865821-ED37-E1F3-A834-A0582F32D434}"/>
                </a:ext>
              </a:extLst>
            </p:cNvPr>
            <p:cNvSpPr/>
            <p:nvPr/>
          </p:nvSpPr>
          <p:spPr>
            <a:xfrm>
              <a:off x="4229450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775;p64">
              <a:extLst>
                <a:ext uri="{FF2B5EF4-FFF2-40B4-BE49-F238E27FC236}">
                  <a16:creationId xmlns:a16="http://schemas.microsoft.com/office/drawing/2014/main" id="{EC7F6D8F-20A8-F909-EA64-162BCDFD8A56}"/>
                </a:ext>
              </a:extLst>
            </p:cNvPr>
            <p:cNvSpPr/>
            <p:nvPr/>
          </p:nvSpPr>
          <p:spPr>
            <a:xfrm>
              <a:off x="3214500" y="3117450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776;p64">
              <a:extLst>
                <a:ext uri="{FF2B5EF4-FFF2-40B4-BE49-F238E27FC236}">
                  <a16:creationId xmlns:a16="http://schemas.microsoft.com/office/drawing/2014/main" id="{1C91370C-F638-9612-CD68-4F3FD0D756AD}"/>
                </a:ext>
              </a:extLst>
            </p:cNvPr>
            <p:cNvSpPr/>
            <p:nvPr/>
          </p:nvSpPr>
          <p:spPr>
            <a:xfrm>
              <a:off x="3207275" y="3111025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777;p64">
              <a:extLst>
                <a:ext uri="{FF2B5EF4-FFF2-40B4-BE49-F238E27FC236}">
                  <a16:creationId xmlns:a16="http://schemas.microsoft.com/office/drawing/2014/main" id="{E6D504D9-AF68-4604-CAF5-5B3791DDAF2E}"/>
                </a:ext>
              </a:extLst>
            </p:cNvPr>
            <p:cNvSpPr/>
            <p:nvPr/>
          </p:nvSpPr>
          <p:spPr>
            <a:xfrm>
              <a:off x="3151025" y="3242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778;p64">
              <a:extLst>
                <a:ext uri="{FF2B5EF4-FFF2-40B4-BE49-F238E27FC236}">
                  <a16:creationId xmlns:a16="http://schemas.microsoft.com/office/drawing/2014/main" id="{7D0090D9-CCAD-F220-8E08-12936422BB6D}"/>
                </a:ext>
              </a:extLst>
            </p:cNvPr>
            <p:cNvSpPr/>
            <p:nvPr/>
          </p:nvSpPr>
          <p:spPr>
            <a:xfrm>
              <a:off x="3143775" y="3234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779;p64">
              <a:extLst>
                <a:ext uri="{FF2B5EF4-FFF2-40B4-BE49-F238E27FC236}">
                  <a16:creationId xmlns:a16="http://schemas.microsoft.com/office/drawing/2014/main" id="{D4915D50-2C79-8D40-CF77-CA8AA30FCB03}"/>
                </a:ext>
              </a:extLst>
            </p:cNvPr>
            <p:cNvSpPr/>
            <p:nvPr/>
          </p:nvSpPr>
          <p:spPr>
            <a:xfrm>
              <a:off x="3651675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780;p64">
              <a:extLst>
                <a:ext uri="{FF2B5EF4-FFF2-40B4-BE49-F238E27FC236}">
                  <a16:creationId xmlns:a16="http://schemas.microsoft.com/office/drawing/2014/main" id="{75723868-2A25-96F8-E6AB-C4818A405198}"/>
                </a:ext>
              </a:extLst>
            </p:cNvPr>
            <p:cNvSpPr/>
            <p:nvPr/>
          </p:nvSpPr>
          <p:spPr>
            <a:xfrm>
              <a:off x="3645225" y="3327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781;p64">
              <a:extLst>
                <a:ext uri="{FF2B5EF4-FFF2-40B4-BE49-F238E27FC236}">
                  <a16:creationId xmlns:a16="http://schemas.microsoft.com/office/drawing/2014/main" id="{BE4F6E6B-DF8A-2BAB-2146-F7E2D4218092}"/>
                </a:ext>
              </a:extLst>
            </p:cNvPr>
            <p:cNvSpPr/>
            <p:nvPr/>
          </p:nvSpPr>
          <p:spPr>
            <a:xfrm>
              <a:off x="335835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782;p64">
              <a:extLst>
                <a:ext uri="{FF2B5EF4-FFF2-40B4-BE49-F238E27FC236}">
                  <a16:creationId xmlns:a16="http://schemas.microsoft.com/office/drawing/2014/main" id="{0EBF730C-2B1D-F985-4C31-F92B7DB4A0C9}"/>
                </a:ext>
              </a:extLst>
            </p:cNvPr>
            <p:cNvSpPr/>
            <p:nvPr/>
          </p:nvSpPr>
          <p:spPr>
            <a:xfrm>
              <a:off x="3351925" y="3327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783;p64">
              <a:extLst>
                <a:ext uri="{FF2B5EF4-FFF2-40B4-BE49-F238E27FC236}">
                  <a16:creationId xmlns:a16="http://schemas.microsoft.com/office/drawing/2014/main" id="{BF8701A1-37F9-3DDC-4B8F-21F9124E7B93}"/>
                </a:ext>
              </a:extLst>
            </p:cNvPr>
            <p:cNvSpPr/>
            <p:nvPr/>
          </p:nvSpPr>
          <p:spPr>
            <a:xfrm>
              <a:off x="350540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784;p64">
              <a:extLst>
                <a:ext uri="{FF2B5EF4-FFF2-40B4-BE49-F238E27FC236}">
                  <a16:creationId xmlns:a16="http://schemas.microsoft.com/office/drawing/2014/main" id="{EABA6450-39C2-AA62-31E7-DC88FA51CB12}"/>
                </a:ext>
              </a:extLst>
            </p:cNvPr>
            <p:cNvSpPr/>
            <p:nvPr/>
          </p:nvSpPr>
          <p:spPr>
            <a:xfrm>
              <a:off x="3498175" y="3327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785;p64">
              <a:extLst>
                <a:ext uri="{FF2B5EF4-FFF2-40B4-BE49-F238E27FC236}">
                  <a16:creationId xmlns:a16="http://schemas.microsoft.com/office/drawing/2014/main" id="{C195C552-6B66-3960-C916-363171311D2B}"/>
                </a:ext>
              </a:extLst>
            </p:cNvPr>
            <p:cNvSpPr/>
            <p:nvPr/>
          </p:nvSpPr>
          <p:spPr>
            <a:xfrm>
              <a:off x="3231375" y="3334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786;p64">
              <a:extLst>
                <a:ext uri="{FF2B5EF4-FFF2-40B4-BE49-F238E27FC236}">
                  <a16:creationId xmlns:a16="http://schemas.microsoft.com/office/drawing/2014/main" id="{12AF9E1A-EA71-181B-5CE5-8336A26FEC4C}"/>
                </a:ext>
              </a:extLst>
            </p:cNvPr>
            <p:cNvSpPr/>
            <p:nvPr/>
          </p:nvSpPr>
          <p:spPr>
            <a:xfrm>
              <a:off x="3224950" y="3327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787;p64">
              <a:extLst>
                <a:ext uri="{FF2B5EF4-FFF2-40B4-BE49-F238E27FC236}">
                  <a16:creationId xmlns:a16="http://schemas.microsoft.com/office/drawing/2014/main" id="{71115038-3E21-B51E-A37A-E396C678A30C}"/>
                </a:ext>
              </a:extLst>
            </p:cNvPr>
            <p:cNvSpPr/>
            <p:nvPr/>
          </p:nvSpPr>
          <p:spPr>
            <a:xfrm>
              <a:off x="3797925" y="3334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788;p64">
              <a:extLst>
                <a:ext uri="{FF2B5EF4-FFF2-40B4-BE49-F238E27FC236}">
                  <a16:creationId xmlns:a16="http://schemas.microsoft.com/office/drawing/2014/main" id="{CFCA7D20-7C4B-A24E-1402-53FC443593A6}"/>
                </a:ext>
              </a:extLst>
            </p:cNvPr>
            <p:cNvSpPr/>
            <p:nvPr/>
          </p:nvSpPr>
          <p:spPr>
            <a:xfrm>
              <a:off x="3791500" y="3327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789;p64">
              <a:extLst>
                <a:ext uri="{FF2B5EF4-FFF2-40B4-BE49-F238E27FC236}">
                  <a16:creationId xmlns:a16="http://schemas.microsoft.com/office/drawing/2014/main" id="{693F8B20-C122-3A56-EF1E-5EBCAF0023B8}"/>
                </a:ext>
              </a:extLst>
            </p:cNvPr>
            <p:cNvSpPr/>
            <p:nvPr/>
          </p:nvSpPr>
          <p:spPr>
            <a:xfrm>
              <a:off x="44970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790;p64">
              <a:extLst>
                <a:ext uri="{FF2B5EF4-FFF2-40B4-BE49-F238E27FC236}">
                  <a16:creationId xmlns:a16="http://schemas.microsoft.com/office/drawing/2014/main" id="{69FD69D2-F529-9793-123B-39BFF73AA72C}"/>
                </a:ext>
              </a:extLst>
            </p:cNvPr>
            <p:cNvSpPr/>
            <p:nvPr/>
          </p:nvSpPr>
          <p:spPr>
            <a:xfrm>
              <a:off x="4490625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791;p64">
              <a:extLst>
                <a:ext uri="{FF2B5EF4-FFF2-40B4-BE49-F238E27FC236}">
                  <a16:creationId xmlns:a16="http://schemas.microsoft.com/office/drawing/2014/main" id="{3E5256A7-9CE3-2B23-E8C5-E2BEC0EDE9B8}"/>
                </a:ext>
              </a:extLst>
            </p:cNvPr>
            <p:cNvSpPr/>
            <p:nvPr/>
          </p:nvSpPr>
          <p:spPr>
            <a:xfrm>
              <a:off x="46722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792;p64">
              <a:extLst>
                <a:ext uri="{FF2B5EF4-FFF2-40B4-BE49-F238E27FC236}">
                  <a16:creationId xmlns:a16="http://schemas.microsoft.com/office/drawing/2014/main" id="{FAD8ED32-C4CC-2D50-B8EE-105D876293D5}"/>
                </a:ext>
              </a:extLst>
            </p:cNvPr>
            <p:cNvSpPr/>
            <p:nvPr/>
          </p:nvSpPr>
          <p:spPr>
            <a:xfrm>
              <a:off x="4665825" y="3364175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793;p64">
              <a:extLst>
                <a:ext uri="{FF2B5EF4-FFF2-40B4-BE49-F238E27FC236}">
                  <a16:creationId xmlns:a16="http://schemas.microsoft.com/office/drawing/2014/main" id="{96944006-928E-9F1B-818D-827C366EF9E3}"/>
                </a:ext>
              </a:extLst>
            </p:cNvPr>
            <p:cNvSpPr/>
            <p:nvPr/>
          </p:nvSpPr>
          <p:spPr>
            <a:xfrm>
              <a:off x="423590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794;p64">
              <a:extLst>
                <a:ext uri="{FF2B5EF4-FFF2-40B4-BE49-F238E27FC236}">
                  <a16:creationId xmlns:a16="http://schemas.microsoft.com/office/drawing/2014/main" id="{EBD42F6C-A366-A9B9-BA55-E9FE87E3D038}"/>
                </a:ext>
              </a:extLst>
            </p:cNvPr>
            <p:cNvSpPr/>
            <p:nvPr/>
          </p:nvSpPr>
          <p:spPr>
            <a:xfrm>
              <a:off x="4229450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795;p64">
              <a:extLst>
                <a:ext uri="{FF2B5EF4-FFF2-40B4-BE49-F238E27FC236}">
                  <a16:creationId xmlns:a16="http://schemas.microsoft.com/office/drawing/2014/main" id="{7E9B8F35-01B6-F6C7-D78E-5DC77AD48231}"/>
                </a:ext>
              </a:extLst>
            </p:cNvPr>
            <p:cNvSpPr/>
            <p:nvPr/>
          </p:nvSpPr>
          <p:spPr>
            <a:xfrm>
              <a:off x="3214500" y="3604450"/>
              <a:ext cx="1546975" cy="123775"/>
            </a:xfrm>
            <a:custGeom>
              <a:avLst/>
              <a:gdLst/>
              <a:ahLst/>
              <a:cxnLst/>
              <a:rect l="l" t="t" r="r" b="b"/>
              <a:pathLst>
                <a:path w="61879" h="4951" extrusionOk="0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796;p64">
              <a:extLst>
                <a:ext uri="{FF2B5EF4-FFF2-40B4-BE49-F238E27FC236}">
                  <a16:creationId xmlns:a16="http://schemas.microsoft.com/office/drawing/2014/main" id="{BE938CA6-C695-B594-B454-970AA10EC03D}"/>
                </a:ext>
              </a:extLst>
            </p:cNvPr>
            <p:cNvSpPr/>
            <p:nvPr/>
          </p:nvSpPr>
          <p:spPr>
            <a:xfrm>
              <a:off x="3207275" y="3598025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797;p64">
              <a:extLst>
                <a:ext uri="{FF2B5EF4-FFF2-40B4-BE49-F238E27FC236}">
                  <a16:creationId xmlns:a16="http://schemas.microsoft.com/office/drawing/2014/main" id="{5F2CF04C-0AA4-4047-EDEF-1BCD9C753EC0}"/>
                </a:ext>
              </a:extLst>
            </p:cNvPr>
            <p:cNvSpPr/>
            <p:nvPr/>
          </p:nvSpPr>
          <p:spPr>
            <a:xfrm>
              <a:off x="3151025" y="3728200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798;p64">
              <a:extLst>
                <a:ext uri="{FF2B5EF4-FFF2-40B4-BE49-F238E27FC236}">
                  <a16:creationId xmlns:a16="http://schemas.microsoft.com/office/drawing/2014/main" id="{66071A9D-A1BB-86E1-482C-438C34D12DF1}"/>
                </a:ext>
              </a:extLst>
            </p:cNvPr>
            <p:cNvSpPr/>
            <p:nvPr/>
          </p:nvSpPr>
          <p:spPr>
            <a:xfrm>
              <a:off x="3143775" y="3721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799;p64">
              <a:extLst>
                <a:ext uri="{FF2B5EF4-FFF2-40B4-BE49-F238E27FC236}">
                  <a16:creationId xmlns:a16="http://schemas.microsoft.com/office/drawing/2014/main" id="{4839B7D8-797A-5518-122B-3A4034B4E0A4}"/>
                </a:ext>
              </a:extLst>
            </p:cNvPr>
            <p:cNvSpPr/>
            <p:nvPr/>
          </p:nvSpPr>
          <p:spPr>
            <a:xfrm>
              <a:off x="335835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800;p64">
              <a:extLst>
                <a:ext uri="{FF2B5EF4-FFF2-40B4-BE49-F238E27FC236}">
                  <a16:creationId xmlns:a16="http://schemas.microsoft.com/office/drawing/2014/main" id="{E554155B-DAB5-5BDA-BD4A-397506877F00}"/>
                </a:ext>
              </a:extLst>
            </p:cNvPr>
            <p:cNvSpPr/>
            <p:nvPr/>
          </p:nvSpPr>
          <p:spPr>
            <a:xfrm>
              <a:off x="3351925" y="3814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801;p64">
              <a:extLst>
                <a:ext uri="{FF2B5EF4-FFF2-40B4-BE49-F238E27FC236}">
                  <a16:creationId xmlns:a16="http://schemas.microsoft.com/office/drawing/2014/main" id="{113EF69B-7D35-2658-6663-C1322551F06B}"/>
                </a:ext>
              </a:extLst>
            </p:cNvPr>
            <p:cNvSpPr/>
            <p:nvPr/>
          </p:nvSpPr>
          <p:spPr>
            <a:xfrm>
              <a:off x="350540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802;p64">
              <a:extLst>
                <a:ext uri="{FF2B5EF4-FFF2-40B4-BE49-F238E27FC236}">
                  <a16:creationId xmlns:a16="http://schemas.microsoft.com/office/drawing/2014/main" id="{8710435C-7FEB-29FC-5984-9FEB2B26ED3A}"/>
                </a:ext>
              </a:extLst>
            </p:cNvPr>
            <p:cNvSpPr/>
            <p:nvPr/>
          </p:nvSpPr>
          <p:spPr>
            <a:xfrm>
              <a:off x="3498175" y="3814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803;p64">
              <a:extLst>
                <a:ext uri="{FF2B5EF4-FFF2-40B4-BE49-F238E27FC236}">
                  <a16:creationId xmlns:a16="http://schemas.microsoft.com/office/drawing/2014/main" id="{A376F5EE-28F6-C484-BDE9-B66CA5D27146}"/>
                </a:ext>
              </a:extLst>
            </p:cNvPr>
            <p:cNvSpPr/>
            <p:nvPr/>
          </p:nvSpPr>
          <p:spPr>
            <a:xfrm>
              <a:off x="3651675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804;p64">
              <a:extLst>
                <a:ext uri="{FF2B5EF4-FFF2-40B4-BE49-F238E27FC236}">
                  <a16:creationId xmlns:a16="http://schemas.microsoft.com/office/drawing/2014/main" id="{38D9BA3D-10F5-7E2E-7396-CA7F1CD29258}"/>
                </a:ext>
              </a:extLst>
            </p:cNvPr>
            <p:cNvSpPr/>
            <p:nvPr/>
          </p:nvSpPr>
          <p:spPr>
            <a:xfrm>
              <a:off x="3645225" y="3814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805;p64">
              <a:extLst>
                <a:ext uri="{FF2B5EF4-FFF2-40B4-BE49-F238E27FC236}">
                  <a16:creationId xmlns:a16="http://schemas.microsoft.com/office/drawing/2014/main" id="{9CD6539F-4AEE-F478-CE8C-C1C6B6A4B326}"/>
                </a:ext>
              </a:extLst>
            </p:cNvPr>
            <p:cNvSpPr/>
            <p:nvPr/>
          </p:nvSpPr>
          <p:spPr>
            <a:xfrm>
              <a:off x="3231375" y="3821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806;p64">
              <a:extLst>
                <a:ext uri="{FF2B5EF4-FFF2-40B4-BE49-F238E27FC236}">
                  <a16:creationId xmlns:a16="http://schemas.microsoft.com/office/drawing/2014/main" id="{3D65DF1E-113C-92A1-A8EE-B7C31D8AFD7A}"/>
                </a:ext>
              </a:extLst>
            </p:cNvPr>
            <p:cNvSpPr/>
            <p:nvPr/>
          </p:nvSpPr>
          <p:spPr>
            <a:xfrm>
              <a:off x="3224950" y="3814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807;p64">
              <a:extLst>
                <a:ext uri="{FF2B5EF4-FFF2-40B4-BE49-F238E27FC236}">
                  <a16:creationId xmlns:a16="http://schemas.microsoft.com/office/drawing/2014/main" id="{9D6E4787-F1FB-E830-F21A-5BC7130DDC84}"/>
                </a:ext>
              </a:extLst>
            </p:cNvPr>
            <p:cNvSpPr/>
            <p:nvPr/>
          </p:nvSpPr>
          <p:spPr>
            <a:xfrm>
              <a:off x="3797925" y="3821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808;p64">
              <a:extLst>
                <a:ext uri="{FF2B5EF4-FFF2-40B4-BE49-F238E27FC236}">
                  <a16:creationId xmlns:a16="http://schemas.microsoft.com/office/drawing/2014/main" id="{6F791AC3-4D63-BEC4-BACB-C8247F008B98}"/>
                </a:ext>
              </a:extLst>
            </p:cNvPr>
            <p:cNvSpPr/>
            <p:nvPr/>
          </p:nvSpPr>
          <p:spPr>
            <a:xfrm>
              <a:off x="3791500" y="3814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809;p64">
              <a:extLst>
                <a:ext uri="{FF2B5EF4-FFF2-40B4-BE49-F238E27FC236}">
                  <a16:creationId xmlns:a16="http://schemas.microsoft.com/office/drawing/2014/main" id="{1AEB14AB-F340-D0B5-8A3B-4C9EE1CA3300}"/>
                </a:ext>
              </a:extLst>
            </p:cNvPr>
            <p:cNvSpPr/>
            <p:nvPr/>
          </p:nvSpPr>
          <p:spPr>
            <a:xfrm>
              <a:off x="44970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810;p64">
              <a:extLst>
                <a:ext uri="{FF2B5EF4-FFF2-40B4-BE49-F238E27FC236}">
                  <a16:creationId xmlns:a16="http://schemas.microsoft.com/office/drawing/2014/main" id="{1A8B2A7F-CB8E-6723-532B-1074C4F323F2}"/>
                </a:ext>
              </a:extLst>
            </p:cNvPr>
            <p:cNvSpPr/>
            <p:nvPr/>
          </p:nvSpPr>
          <p:spPr>
            <a:xfrm>
              <a:off x="4490625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811;p64">
              <a:extLst>
                <a:ext uri="{FF2B5EF4-FFF2-40B4-BE49-F238E27FC236}">
                  <a16:creationId xmlns:a16="http://schemas.microsoft.com/office/drawing/2014/main" id="{EF7111BC-80C3-F523-B920-23FC7BC001D5}"/>
                </a:ext>
              </a:extLst>
            </p:cNvPr>
            <p:cNvSpPr/>
            <p:nvPr/>
          </p:nvSpPr>
          <p:spPr>
            <a:xfrm>
              <a:off x="46722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812;p64">
              <a:extLst>
                <a:ext uri="{FF2B5EF4-FFF2-40B4-BE49-F238E27FC236}">
                  <a16:creationId xmlns:a16="http://schemas.microsoft.com/office/drawing/2014/main" id="{40738AEE-862F-2371-6DF4-0AA02CC37738}"/>
                </a:ext>
              </a:extLst>
            </p:cNvPr>
            <p:cNvSpPr/>
            <p:nvPr/>
          </p:nvSpPr>
          <p:spPr>
            <a:xfrm>
              <a:off x="4665825" y="3851150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813;p64">
              <a:extLst>
                <a:ext uri="{FF2B5EF4-FFF2-40B4-BE49-F238E27FC236}">
                  <a16:creationId xmlns:a16="http://schemas.microsoft.com/office/drawing/2014/main" id="{814D8474-DB9C-6106-7231-76F3DD0EBCC9}"/>
                </a:ext>
              </a:extLst>
            </p:cNvPr>
            <p:cNvSpPr/>
            <p:nvPr/>
          </p:nvSpPr>
          <p:spPr>
            <a:xfrm>
              <a:off x="423590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814;p64">
              <a:extLst>
                <a:ext uri="{FF2B5EF4-FFF2-40B4-BE49-F238E27FC236}">
                  <a16:creationId xmlns:a16="http://schemas.microsoft.com/office/drawing/2014/main" id="{570BDD22-9FB3-3E6C-F886-D5E57C9587B0}"/>
                </a:ext>
              </a:extLst>
            </p:cNvPr>
            <p:cNvSpPr/>
            <p:nvPr/>
          </p:nvSpPr>
          <p:spPr>
            <a:xfrm>
              <a:off x="4229450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51">
            <a:extLst>
              <a:ext uri="{FF2B5EF4-FFF2-40B4-BE49-F238E27FC236}">
                <a16:creationId xmlns:a16="http://schemas.microsoft.com/office/drawing/2014/main" id="{FDFBD217-01EE-B3E0-440E-5008CC3F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12" y="1191723"/>
            <a:ext cx="6998360" cy="37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2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SALES</a:t>
            </a:r>
            <a:endParaRPr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77D4819-7A89-AEAB-25E7-7763ACA5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55" y="981531"/>
            <a:ext cx="7182120" cy="409570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CUSTOMER</a:t>
            </a:r>
            <a:endParaRPr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A560409B-D18E-E054-E55A-6B17D716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834886"/>
            <a:ext cx="7268088" cy="41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97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605;p63">
            <a:extLst>
              <a:ext uri="{FF2B5EF4-FFF2-40B4-BE49-F238E27FC236}">
                <a16:creationId xmlns:a16="http://schemas.microsoft.com/office/drawing/2014/main" id="{8F9F6529-1AF9-DA24-301E-2AB7E11C71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3150" y="1961057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565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9F9859D-EC69-FF06-3DF9-D1D03FD4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65" y="1146324"/>
            <a:ext cx="6203218" cy="3566469"/>
          </a:xfrm>
          <a:prstGeom prst="rect">
            <a:avLst/>
          </a:prstGeom>
        </p:spPr>
      </p:pic>
      <p:sp>
        <p:nvSpPr>
          <p:cNvPr id="13" name="Google Shape;3213;p57">
            <a:extLst>
              <a:ext uri="{FF2B5EF4-FFF2-40B4-BE49-F238E27FC236}">
                <a16:creationId xmlns:a16="http://schemas.microsoft.com/office/drawing/2014/main" id="{CD0A946B-FFCD-D5F6-84B5-BC3C537185A7}"/>
              </a:ext>
            </a:extLst>
          </p:cNvPr>
          <p:cNvSpPr txBox="1">
            <a:spLocks/>
          </p:cNvSpPr>
          <p:nvPr/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ourier New" panose="02070309020205020404" pitchFamily="49" charset="0"/>
              </a:rPr>
              <a:t>Thiết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kế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kho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dữ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liệu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14" name="Google Shape;3214;p57">
            <a:extLst>
              <a:ext uri="{FF2B5EF4-FFF2-40B4-BE49-F238E27FC236}">
                <a16:creationId xmlns:a16="http://schemas.microsoft.com/office/drawing/2014/main" id="{63D6D017-3D04-716A-1369-A854C673AE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1258957" cy="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b. Dim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Dim_Customer</a:t>
            </a:r>
            <a:endParaRPr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484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13;p57">
            <a:extLst>
              <a:ext uri="{FF2B5EF4-FFF2-40B4-BE49-F238E27FC236}">
                <a16:creationId xmlns:a16="http://schemas.microsoft.com/office/drawing/2014/main" id="{CD0A946B-FFCD-D5F6-84B5-BC3C537185A7}"/>
              </a:ext>
            </a:extLst>
          </p:cNvPr>
          <p:cNvSpPr txBox="1">
            <a:spLocks/>
          </p:cNvSpPr>
          <p:nvPr/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ourier New" panose="02070309020205020404" pitchFamily="49" charset="0"/>
              </a:rPr>
              <a:t>Thiết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kế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kho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dữ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liệu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14" name="Google Shape;3214;p57">
            <a:extLst>
              <a:ext uri="{FF2B5EF4-FFF2-40B4-BE49-F238E27FC236}">
                <a16:creationId xmlns:a16="http://schemas.microsoft.com/office/drawing/2014/main" id="{63D6D017-3D04-716A-1369-A854C673AE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1258957" cy="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b. Dim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Dim_Product</a:t>
            </a:r>
            <a:endParaRPr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42732B3-1368-AE6D-A822-90F711A5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53" y="1668917"/>
            <a:ext cx="7103694" cy="16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13;p57">
            <a:extLst>
              <a:ext uri="{FF2B5EF4-FFF2-40B4-BE49-F238E27FC236}">
                <a16:creationId xmlns:a16="http://schemas.microsoft.com/office/drawing/2014/main" id="{CD0A946B-FFCD-D5F6-84B5-BC3C537185A7}"/>
              </a:ext>
            </a:extLst>
          </p:cNvPr>
          <p:cNvSpPr txBox="1">
            <a:spLocks/>
          </p:cNvSpPr>
          <p:nvPr/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ourier New" panose="02070309020205020404" pitchFamily="49" charset="0"/>
              </a:rPr>
              <a:t>Thiết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kế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kho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dữ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liệu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14" name="Google Shape;3214;p57">
            <a:extLst>
              <a:ext uri="{FF2B5EF4-FFF2-40B4-BE49-F238E27FC236}">
                <a16:creationId xmlns:a16="http://schemas.microsoft.com/office/drawing/2014/main" id="{63D6D017-3D04-716A-1369-A854C673AE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1258957" cy="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b. Dim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Dim_Time</a:t>
            </a:r>
            <a:endParaRPr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9B18843-4549-23B1-8846-BD46060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25" y="1095541"/>
            <a:ext cx="5662151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8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13;p57">
            <a:extLst>
              <a:ext uri="{FF2B5EF4-FFF2-40B4-BE49-F238E27FC236}">
                <a16:creationId xmlns:a16="http://schemas.microsoft.com/office/drawing/2014/main" id="{CD0A946B-FFCD-D5F6-84B5-BC3C537185A7}"/>
              </a:ext>
            </a:extLst>
          </p:cNvPr>
          <p:cNvSpPr txBox="1">
            <a:spLocks/>
          </p:cNvSpPr>
          <p:nvPr/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ourier New" panose="02070309020205020404" pitchFamily="49" charset="0"/>
              </a:rPr>
              <a:t>Thiết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kế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kho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dữ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liệu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14" name="Google Shape;3214;p57">
            <a:extLst>
              <a:ext uri="{FF2B5EF4-FFF2-40B4-BE49-F238E27FC236}">
                <a16:creationId xmlns:a16="http://schemas.microsoft.com/office/drawing/2014/main" id="{63D6D017-3D04-716A-1369-A854C673AE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1258957" cy="403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b. Dim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Dim_Size</a:t>
            </a:r>
            <a:endParaRPr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B600C46-5330-7499-F38D-8C9BF9BB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15" y="1365416"/>
            <a:ext cx="5669771" cy="1325995"/>
          </a:xfrm>
          <a:prstGeom prst="rect">
            <a:avLst/>
          </a:prstGeom>
        </p:spPr>
      </p:pic>
      <p:sp>
        <p:nvSpPr>
          <p:cNvPr id="4" name="Google Shape;3214;p57">
            <a:extLst>
              <a:ext uri="{FF2B5EF4-FFF2-40B4-BE49-F238E27FC236}">
                <a16:creationId xmlns:a16="http://schemas.microsoft.com/office/drawing/2014/main" id="{8372C70B-9E16-7739-DFCC-5F2E3A4672D9}"/>
              </a:ext>
            </a:extLst>
          </p:cNvPr>
          <p:cNvSpPr txBox="1">
            <a:spLocks/>
          </p:cNvSpPr>
          <p:nvPr/>
        </p:nvSpPr>
        <p:spPr>
          <a:xfrm>
            <a:off x="430694" y="2909333"/>
            <a:ext cx="1258957" cy="40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Dim_Status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E9E9C4C-8F1C-8BD0-D66B-AA258C94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24" y="3101462"/>
            <a:ext cx="5662151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1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54486" y="2516054"/>
            <a:ext cx="3635028" cy="913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Amatic SC" panose="00000500000000000000" pitchFamily="2" charset="-79"/>
                <a:cs typeface="Amatic SC" panose="00000500000000000000" pitchFamily="2" charset="-79"/>
              </a:rPr>
              <a:t>Xây dựng kho dữ liệu</a:t>
            </a:r>
            <a:endParaRPr sz="47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13590" y="363931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SSIS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630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739;p51">
            <a:extLst>
              <a:ext uri="{FF2B5EF4-FFF2-40B4-BE49-F238E27FC236}">
                <a16:creationId xmlns:a16="http://schemas.microsoft.com/office/drawing/2014/main" id="{5F132F88-3421-D7D5-FB19-566742CC8B14}"/>
              </a:ext>
            </a:extLst>
          </p:cNvPr>
          <p:cNvGrpSpPr/>
          <p:nvPr/>
        </p:nvGrpSpPr>
        <p:grpSpPr>
          <a:xfrm>
            <a:off x="1771055" y="1088707"/>
            <a:ext cx="5601891" cy="3827849"/>
            <a:chOff x="277900" y="420125"/>
            <a:chExt cx="6852525" cy="4682425"/>
          </a:xfrm>
        </p:grpSpPr>
        <p:sp>
          <p:nvSpPr>
            <p:cNvPr id="5" name="Google Shape;2740;p51">
              <a:extLst>
                <a:ext uri="{FF2B5EF4-FFF2-40B4-BE49-F238E27FC236}">
                  <a16:creationId xmlns:a16="http://schemas.microsoft.com/office/drawing/2014/main" id="{34BD3310-B819-3A22-7045-D986EF949BB3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1;p51">
              <a:extLst>
                <a:ext uri="{FF2B5EF4-FFF2-40B4-BE49-F238E27FC236}">
                  <a16:creationId xmlns:a16="http://schemas.microsoft.com/office/drawing/2014/main" id="{BA9D1A9C-7BF0-6DCD-41BF-B1A0D3B89C1E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42;p51">
              <a:extLst>
                <a:ext uri="{FF2B5EF4-FFF2-40B4-BE49-F238E27FC236}">
                  <a16:creationId xmlns:a16="http://schemas.microsoft.com/office/drawing/2014/main" id="{61E7EA08-E722-F339-E0A9-84B9B6466F0A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3;p51">
              <a:extLst>
                <a:ext uri="{FF2B5EF4-FFF2-40B4-BE49-F238E27FC236}">
                  <a16:creationId xmlns:a16="http://schemas.microsoft.com/office/drawing/2014/main" id="{961D0729-41CB-F2B3-51FB-D39C0A4E10A4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44;p51">
              <a:extLst>
                <a:ext uri="{FF2B5EF4-FFF2-40B4-BE49-F238E27FC236}">
                  <a16:creationId xmlns:a16="http://schemas.microsoft.com/office/drawing/2014/main" id="{AFB919D6-944B-0342-8410-CF912684F79B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5;p51">
              <a:extLst>
                <a:ext uri="{FF2B5EF4-FFF2-40B4-BE49-F238E27FC236}">
                  <a16:creationId xmlns:a16="http://schemas.microsoft.com/office/drawing/2014/main" id="{0245144E-3654-7EF3-5EBC-887421845963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6;p51">
              <a:extLst>
                <a:ext uri="{FF2B5EF4-FFF2-40B4-BE49-F238E27FC236}">
                  <a16:creationId xmlns:a16="http://schemas.microsoft.com/office/drawing/2014/main" id="{8ECFAA25-D778-CB6D-1017-6A938BA436E4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7;p51">
              <a:extLst>
                <a:ext uri="{FF2B5EF4-FFF2-40B4-BE49-F238E27FC236}">
                  <a16:creationId xmlns:a16="http://schemas.microsoft.com/office/drawing/2014/main" id="{BB3A8473-86FB-E619-1142-48A8D25B5E01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48;p51">
              <a:extLst>
                <a:ext uri="{FF2B5EF4-FFF2-40B4-BE49-F238E27FC236}">
                  <a16:creationId xmlns:a16="http://schemas.microsoft.com/office/drawing/2014/main" id="{3FC0FEAA-DF8B-4BB3-F428-1991FA7509A0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49;p51">
              <a:extLst>
                <a:ext uri="{FF2B5EF4-FFF2-40B4-BE49-F238E27FC236}">
                  <a16:creationId xmlns:a16="http://schemas.microsoft.com/office/drawing/2014/main" id="{C6BEC185-93B4-C8ED-0692-3E837F6421F1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50;p51">
              <a:extLst>
                <a:ext uri="{FF2B5EF4-FFF2-40B4-BE49-F238E27FC236}">
                  <a16:creationId xmlns:a16="http://schemas.microsoft.com/office/drawing/2014/main" id="{881DC5C4-43F6-E6F8-65C3-230B80D88CB1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51;p51">
              <a:extLst>
                <a:ext uri="{FF2B5EF4-FFF2-40B4-BE49-F238E27FC236}">
                  <a16:creationId xmlns:a16="http://schemas.microsoft.com/office/drawing/2014/main" id="{412D1D07-866F-D161-2688-333680C3EA93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2;p51">
              <a:extLst>
                <a:ext uri="{FF2B5EF4-FFF2-40B4-BE49-F238E27FC236}">
                  <a16:creationId xmlns:a16="http://schemas.microsoft.com/office/drawing/2014/main" id="{046F52B6-1D7F-E435-0FD3-3D435878DD7A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3;p51">
              <a:extLst>
                <a:ext uri="{FF2B5EF4-FFF2-40B4-BE49-F238E27FC236}">
                  <a16:creationId xmlns:a16="http://schemas.microsoft.com/office/drawing/2014/main" id="{209AEB5E-831C-954A-95FC-47F82C561BE2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54;p51">
              <a:extLst>
                <a:ext uri="{FF2B5EF4-FFF2-40B4-BE49-F238E27FC236}">
                  <a16:creationId xmlns:a16="http://schemas.microsoft.com/office/drawing/2014/main" id="{07FCBA03-6260-561B-291D-31124127BA71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5;p51">
              <a:extLst>
                <a:ext uri="{FF2B5EF4-FFF2-40B4-BE49-F238E27FC236}">
                  <a16:creationId xmlns:a16="http://schemas.microsoft.com/office/drawing/2014/main" id="{5536CC9D-0026-4768-DD98-68224286E165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6;p51">
              <a:extLst>
                <a:ext uri="{FF2B5EF4-FFF2-40B4-BE49-F238E27FC236}">
                  <a16:creationId xmlns:a16="http://schemas.microsoft.com/office/drawing/2014/main" id="{F7C75496-D17B-2EAD-1BB3-90E91ADE0322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7;p51">
              <a:extLst>
                <a:ext uri="{FF2B5EF4-FFF2-40B4-BE49-F238E27FC236}">
                  <a16:creationId xmlns:a16="http://schemas.microsoft.com/office/drawing/2014/main" id="{985B9B8D-552A-A942-63A1-85E8C2DBE594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8;p51">
              <a:extLst>
                <a:ext uri="{FF2B5EF4-FFF2-40B4-BE49-F238E27FC236}">
                  <a16:creationId xmlns:a16="http://schemas.microsoft.com/office/drawing/2014/main" id="{2EDF92CC-6D94-672F-F527-E8B806CAE50F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9;p51">
              <a:extLst>
                <a:ext uri="{FF2B5EF4-FFF2-40B4-BE49-F238E27FC236}">
                  <a16:creationId xmlns:a16="http://schemas.microsoft.com/office/drawing/2014/main" id="{47DD85AB-44FA-D7ED-124A-5E81818346EE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0;p51">
              <a:extLst>
                <a:ext uri="{FF2B5EF4-FFF2-40B4-BE49-F238E27FC236}">
                  <a16:creationId xmlns:a16="http://schemas.microsoft.com/office/drawing/2014/main" id="{3F521D57-AC8D-80C2-EAF7-09D92439C0C8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61;p51">
              <a:extLst>
                <a:ext uri="{FF2B5EF4-FFF2-40B4-BE49-F238E27FC236}">
                  <a16:creationId xmlns:a16="http://schemas.microsoft.com/office/drawing/2014/main" id="{94AB2B0E-EE7A-94BB-F100-756D68A876B4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62;p51">
              <a:extLst>
                <a:ext uri="{FF2B5EF4-FFF2-40B4-BE49-F238E27FC236}">
                  <a16:creationId xmlns:a16="http://schemas.microsoft.com/office/drawing/2014/main" id="{E37D12E8-ED26-7406-1B91-D87B78DB85AE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3;p51">
              <a:extLst>
                <a:ext uri="{FF2B5EF4-FFF2-40B4-BE49-F238E27FC236}">
                  <a16:creationId xmlns:a16="http://schemas.microsoft.com/office/drawing/2014/main" id="{1CB943CC-C978-36B1-3B49-BCCB545674DB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4;p51">
              <a:extLst>
                <a:ext uri="{FF2B5EF4-FFF2-40B4-BE49-F238E27FC236}">
                  <a16:creationId xmlns:a16="http://schemas.microsoft.com/office/drawing/2014/main" id="{C00FD9E4-DE8F-348C-A842-696A02BBC108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5;p51">
              <a:extLst>
                <a:ext uri="{FF2B5EF4-FFF2-40B4-BE49-F238E27FC236}">
                  <a16:creationId xmlns:a16="http://schemas.microsoft.com/office/drawing/2014/main" id="{7F1C893C-4564-E68C-FF99-521ADCA7BDF0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6;p51">
              <a:extLst>
                <a:ext uri="{FF2B5EF4-FFF2-40B4-BE49-F238E27FC236}">
                  <a16:creationId xmlns:a16="http://schemas.microsoft.com/office/drawing/2014/main" id="{DA4CB431-DA64-278B-B7C1-83111AA344D7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767;p51">
              <a:extLst>
                <a:ext uri="{FF2B5EF4-FFF2-40B4-BE49-F238E27FC236}">
                  <a16:creationId xmlns:a16="http://schemas.microsoft.com/office/drawing/2014/main" id="{055B1AE3-77DE-4AF8-9029-38CE98E6046E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768;p51">
              <a:extLst>
                <a:ext uri="{FF2B5EF4-FFF2-40B4-BE49-F238E27FC236}">
                  <a16:creationId xmlns:a16="http://schemas.microsoft.com/office/drawing/2014/main" id="{9587824A-D5CD-48FB-D433-EA3702CB3A22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769;p51">
              <a:extLst>
                <a:ext uri="{FF2B5EF4-FFF2-40B4-BE49-F238E27FC236}">
                  <a16:creationId xmlns:a16="http://schemas.microsoft.com/office/drawing/2014/main" id="{AB250C26-77F1-79B4-6C69-AAF55BD22EBF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770;p51">
              <a:extLst>
                <a:ext uri="{FF2B5EF4-FFF2-40B4-BE49-F238E27FC236}">
                  <a16:creationId xmlns:a16="http://schemas.microsoft.com/office/drawing/2014/main" id="{52098DCE-CAB6-F153-0395-438FBFF37FED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771;p51">
              <a:extLst>
                <a:ext uri="{FF2B5EF4-FFF2-40B4-BE49-F238E27FC236}">
                  <a16:creationId xmlns:a16="http://schemas.microsoft.com/office/drawing/2014/main" id="{74573AAF-DDEC-595E-8D32-C03AE514B4F4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772;p51">
              <a:extLst>
                <a:ext uri="{FF2B5EF4-FFF2-40B4-BE49-F238E27FC236}">
                  <a16:creationId xmlns:a16="http://schemas.microsoft.com/office/drawing/2014/main" id="{3F1A2CEE-75BE-8154-2AAB-EFDFC84C4E3A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773;p51">
              <a:extLst>
                <a:ext uri="{FF2B5EF4-FFF2-40B4-BE49-F238E27FC236}">
                  <a16:creationId xmlns:a16="http://schemas.microsoft.com/office/drawing/2014/main" id="{7873BE58-1118-A1A4-D7EA-84A27C190471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774;p51">
              <a:extLst>
                <a:ext uri="{FF2B5EF4-FFF2-40B4-BE49-F238E27FC236}">
                  <a16:creationId xmlns:a16="http://schemas.microsoft.com/office/drawing/2014/main" id="{EDBE8EF5-E1F5-4076-C4B0-BAEA9E8E4F8E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775;p51">
              <a:extLst>
                <a:ext uri="{FF2B5EF4-FFF2-40B4-BE49-F238E27FC236}">
                  <a16:creationId xmlns:a16="http://schemas.microsoft.com/office/drawing/2014/main" id="{01244ED1-A4ED-BCD4-3681-A7D6C9416954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776;p51">
              <a:extLst>
                <a:ext uri="{FF2B5EF4-FFF2-40B4-BE49-F238E27FC236}">
                  <a16:creationId xmlns:a16="http://schemas.microsoft.com/office/drawing/2014/main" id="{6341A4E4-1EA8-A338-BB3B-1EF4830F5868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777;p51">
              <a:extLst>
                <a:ext uri="{FF2B5EF4-FFF2-40B4-BE49-F238E27FC236}">
                  <a16:creationId xmlns:a16="http://schemas.microsoft.com/office/drawing/2014/main" id="{21FB3194-4482-82AA-7C47-D294D133D498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778;p51">
              <a:extLst>
                <a:ext uri="{FF2B5EF4-FFF2-40B4-BE49-F238E27FC236}">
                  <a16:creationId xmlns:a16="http://schemas.microsoft.com/office/drawing/2014/main" id="{629F225F-42B7-173F-1935-0FC10F351FED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779;p51">
              <a:extLst>
                <a:ext uri="{FF2B5EF4-FFF2-40B4-BE49-F238E27FC236}">
                  <a16:creationId xmlns:a16="http://schemas.microsoft.com/office/drawing/2014/main" id="{74A7E3A7-9616-017A-B438-12ED116C28CC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780;p51">
              <a:extLst>
                <a:ext uri="{FF2B5EF4-FFF2-40B4-BE49-F238E27FC236}">
                  <a16:creationId xmlns:a16="http://schemas.microsoft.com/office/drawing/2014/main" id="{4ACB88DC-82A1-A23A-76E7-EA0C96F0A3BD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781;p51">
              <a:extLst>
                <a:ext uri="{FF2B5EF4-FFF2-40B4-BE49-F238E27FC236}">
                  <a16:creationId xmlns:a16="http://schemas.microsoft.com/office/drawing/2014/main" id="{F98C97AE-32E7-6AB8-F6AA-B7D7A0657F1D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782;p51">
              <a:extLst>
                <a:ext uri="{FF2B5EF4-FFF2-40B4-BE49-F238E27FC236}">
                  <a16:creationId xmlns:a16="http://schemas.microsoft.com/office/drawing/2014/main" id="{8F968A53-4693-5C01-2360-C0A77227AE81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783;p51">
              <a:extLst>
                <a:ext uri="{FF2B5EF4-FFF2-40B4-BE49-F238E27FC236}">
                  <a16:creationId xmlns:a16="http://schemas.microsoft.com/office/drawing/2014/main" id="{290402C1-408E-03DF-0DE6-BD1A1BC57CA9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784;p51">
              <a:extLst>
                <a:ext uri="{FF2B5EF4-FFF2-40B4-BE49-F238E27FC236}">
                  <a16:creationId xmlns:a16="http://schemas.microsoft.com/office/drawing/2014/main" id="{1CD281A9-D215-8B03-BEA5-0580055F002E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785;p51">
              <a:extLst>
                <a:ext uri="{FF2B5EF4-FFF2-40B4-BE49-F238E27FC236}">
                  <a16:creationId xmlns:a16="http://schemas.microsoft.com/office/drawing/2014/main" id="{CA3BE328-0F82-7F65-A6BB-B09AF3B82333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786;p51">
              <a:extLst>
                <a:ext uri="{FF2B5EF4-FFF2-40B4-BE49-F238E27FC236}">
                  <a16:creationId xmlns:a16="http://schemas.microsoft.com/office/drawing/2014/main" id="{D94CB3C8-F0B8-B4C1-BB95-941A866D4AC5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787;p51">
              <a:extLst>
                <a:ext uri="{FF2B5EF4-FFF2-40B4-BE49-F238E27FC236}">
                  <a16:creationId xmlns:a16="http://schemas.microsoft.com/office/drawing/2014/main" id="{2D3B9FAA-9B21-B157-115A-29263A0A89EC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788;p51">
              <a:extLst>
                <a:ext uri="{FF2B5EF4-FFF2-40B4-BE49-F238E27FC236}">
                  <a16:creationId xmlns:a16="http://schemas.microsoft.com/office/drawing/2014/main" id="{4B7A8553-0BC7-5B53-6732-A51EC9C6F526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789;p51">
              <a:extLst>
                <a:ext uri="{FF2B5EF4-FFF2-40B4-BE49-F238E27FC236}">
                  <a16:creationId xmlns:a16="http://schemas.microsoft.com/office/drawing/2014/main" id="{23A0442F-DA35-38CD-0627-1DD2E33B6341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790;p51">
              <a:extLst>
                <a:ext uri="{FF2B5EF4-FFF2-40B4-BE49-F238E27FC236}">
                  <a16:creationId xmlns:a16="http://schemas.microsoft.com/office/drawing/2014/main" id="{70DBED19-0532-4D73-0737-D1048B36B8D6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791;p51">
              <a:extLst>
                <a:ext uri="{FF2B5EF4-FFF2-40B4-BE49-F238E27FC236}">
                  <a16:creationId xmlns:a16="http://schemas.microsoft.com/office/drawing/2014/main" id="{16E49EB7-D7F8-07A3-1C26-C9A294C2747A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792;p51">
              <a:extLst>
                <a:ext uri="{FF2B5EF4-FFF2-40B4-BE49-F238E27FC236}">
                  <a16:creationId xmlns:a16="http://schemas.microsoft.com/office/drawing/2014/main" id="{7884F25B-AD54-4A59-D1A1-517E0679FB57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793;p51">
              <a:extLst>
                <a:ext uri="{FF2B5EF4-FFF2-40B4-BE49-F238E27FC236}">
                  <a16:creationId xmlns:a16="http://schemas.microsoft.com/office/drawing/2014/main" id="{066D51F4-8435-686F-54E4-4989CB24F171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794;p51">
              <a:extLst>
                <a:ext uri="{FF2B5EF4-FFF2-40B4-BE49-F238E27FC236}">
                  <a16:creationId xmlns:a16="http://schemas.microsoft.com/office/drawing/2014/main" id="{6C865DF3-DCD2-6FC7-C2D0-15B0F0DD3133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795;p51">
              <a:extLst>
                <a:ext uri="{FF2B5EF4-FFF2-40B4-BE49-F238E27FC236}">
                  <a16:creationId xmlns:a16="http://schemas.microsoft.com/office/drawing/2014/main" id="{54C095EB-35E0-A382-B6B5-8C46BCCF7417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796;p51">
              <a:extLst>
                <a:ext uri="{FF2B5EF4-FFF2-40B4-BE49-F238E27FC236}">
                  <a16:creationId xmlns:a16="http://schemas.microsoft.com/office/drawing/2014/main" id="{B3625414-3C81-DCE7-9C3B-D423FC5951D0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797;p51">
              <a:extLst>
                <a:ext uri="{FF2B5EF4-FFF2-40B4-BE49-F238E27FC236}">
                  <a16:creationId xmlns:a16="http://schemas.microsoft.com/office/drawing/2014/main" id="{64C2AAAC-7699-E74B-3D62-5A86B31A6AFF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798;p51">
              <a:extLst>
                <a:ext uri="{FF2B5EF4-FFF2-40B4-BE49-F238E27FC236}">
                  <a16:creationId xmlns:a16="http://schemas.microsoft.com/office/drawing/2014/main" id="{99766E3D-35B1-646D-E00E-02D98C6D9EF6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799;p51">
              <a:extLst>
                <a:ext uri="{FF2B5EF4-FFF2-40B4-BE49-F238E27FC236}">
                  <a16:creationId xmlns:a16="http://schemas.microsoft.com/office/drawing/2014/main" id="{BB0B4414-D0DB-6F3D-5A04-8E35F0D87AE9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800;p51">
              <a:extLst>
                <a:ext uri="{FF2B5EF4-FFF2-40B4-BE49-F238E27FC236}">
                  <a16:creationId xmlns:a16="http://schemas.microsoft.com/office/drawing/2014/main" id="{2CFAB840-3194-0807-4AA2-7256264E8405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801;p51">
              <a:extLst>
                <a:ext uri="{FF2B5EF4-FFF2-40B4-BE49-F238E27FC236}">
                  <a16:creationId xmlns:a16="http://schemas.microsoft.com/office/drawing/2014/main" id="{FD6CDB19-F575-C320-3BC5-0514D3555EB4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802;p51">
              <a:extLst>
                <a:ext uri="{FF2B5EF4-FFF2-40B4-BE49-F238E27FC236}">
                  <a16:creationId xmlns:a16="http://schemas.microsoft.com/office/drawing/2014/main" id="{7447FB46-1ED2-80F7-C733-CDEECB9A0867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803;p51">
              <a:extLst>
                <a:ext uri="{FF2B5EF4-FFF2-40B4-BE49-F238E27FC236}">
                  <a16:creationId xmlns:a16="http://schemas.microsoft.com/office/drawing/2014/main" id="{4704F22B-857C-A773-3B0E-5CF5530D788D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804;p51">
              <a:extLst>
                <a:ext uri="{FF2B5EF4-FFF2-40B4-BE49-F238E27FC236}">
                  <a16:creationId xmlns:a16="http://schemas.microsoft.com/office/drawing/2014/main" id="{F12C82FA-76F1-6AEC-EF88-02F073A2922E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805;p51">
              <a:extLst>
                <a:ext uri="{FF2B5EF4-FFF2-40B4-BE49-F238E27FC236}">
                  <a16:creationId xmlns:a16="http://schemas.microsoft.com/office/drawing/2014/main" id="{3A7FF83C-23BE-41AB-9F06-00BE1D8EF585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806;p51">
              <a:extLst>
                <a:ext uri="{FF2B5EF4-FFF2-40B4-BE49-F238E27FC236}">
                  <a16:creationId xmlns:a16="http://schemas.microsoft.com/office/drawing/2014/main" id="{C4380448-B63B-2141-C538-B998A5EDE5D4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807;p51">
              <a:extLst>
                <a:ext uri="{FF2B5EF4-FFF2-40B4-BE49-F238E27FC236}">
                  <a16:creationId xmlns:a16="http://schemas.microsoft.com/office/drawing/2014/main" id="{2DD4AAF0-32C7-5B77-B9C5-D8222ADC6C51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808;p51">
              <a:extLst>
                <a:ext uri="{FF2B5EF4-FFF2-40B4-BE49-F238E27FC236}">
                  <a16:creationId xmlns:a16="http://schemas.microsoft.com/office/drawing/2014/main" id="{CBA66063-EA6D-C4C1-D4B5-89FCE1B64B47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809;p51">
              <a:extLst>
                <a:ext uri="{FF2B5EF4-FFF2-40B4-BE49-F238E27FC236}">
                  <a16:creationId xmlns:a16="http://schemas.microsoft.com/office/drawing/2014/main" id="{40FCFAF3-E8F1-E44C-9AFC-9911BCFE0CFB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810;p51">
              <a:extLst>
                <a:ext uri="{FF2B5EF4-FFF2-40B4-BE49-F238E27FC236}">
                  <a16:creationId xmlns:a16="http://schemas.microsoft.com/office/drawing/2014/main" id="{D4B0B70A-41A1-4DED-F51D-FB1B6487C4E8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811;p51">
              <a:extLst>
                <a:ext uri="{FF2B5EF4-FFF2-40B4-BE49-F238E27FC236}">
                  <a16:creationId xmlns:a16="http://schemas.microsoft.com/office/drawing/2014/main" id="{C4C46512-EB1B-26CE-F321-ACD0AEE1F1BE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812;p51">
              <a:extLst>
                <a:ext uri="{FF2B5EF4-FFF2-40B4-BE49-F238E27FC236}">
                  <a16:creationId xmlns:a16="http://schemas.microsoft.com/office/drawing/2014/main" id="{B3CDFFE8-447E-1343-27BA-1EF961A7BD11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813;p51">
              <a:extLst>
                <a:ext uri="{FF2B5EF4-FFF2-40B4-BE49-F238E27FC236}">
                  <a16:creationId xmlns:a16="http://schemas.microsoft.com/office/drawing/2014/main" id="{B1BBA89D-8322-3E3F-A68E-BF8748D11031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814;p51">
              <a:extLst>
                <a:ext uri="{FF2B5EF4-FFF2-40B4-BE49-F238E27FC236}">
                  <a16:creationId xmlns:a16="http://schemas.microsoft.com/office/drawing/2014/main" id="{EB864A8B-D081-7C48-91AE-6B2F88210496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815;p51">
              <a:extLst>
                <a:ext uri="{FF2B5EF4-FFF2-40B4-BE49-F238E27FC236}">
                  <a16:creationId xmlns:a16="http://schemas.microsoft.com/office/drawing/2014/main" id="{2EC9C321-8CB1-24E4-EBB1-4C005EF9D139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816;p51">
              <a:extLst>
                <a:ext uri="{FF2B5EF4-FFF2-40B4-BE49-F238E27FC236}">
                  <a16:creationId xmlns:a16="http://schemas.microsoft.com/office/drawing/2014/main" id="{AFF41FCE-84D9-28C7-3FF4-4630D6A0AF21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817;p51">
              <a:extLst>
                <a:ext uri="{FF2B5EF4-FFF2-40B4-BE49-F238E27FC236}">
                  <a16:creationId xmlns:a16="http://schemas.microsoft.com/office/drawing/2014/main" id="{8713009C-81CF-013E-D7D3-DCEBB5A16B32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818;p51">
              <a:extLst>
                <a:ext uri="{FF2B5EF4-FFF2-40B4-BE49-F238E27FC236}">
                  <a16:creationId xmlns:a16="http://schemas.microsoft.com/office/drawing/2014/main" id="{E74ABE23-77A5-14B1-1980-20B5A4D9F4A9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819;p51">
              <a:extLst>
                <a:ext uri="{FF2B5EF4-FFF2-40B4-BE49-F238E27FC236}">
                  <a16:creationId xmlns:a16="http://schemas.microsoft.com/office/drawing/2014/main" id="{3043D057-7556-6972-8110-76E318D72145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820;p51">
              <a:extLst>
                <a:ext uri="{FF2B5EF4-FFF2-40B4-BE49-F238E27FC236}">
                  <a16:creationId xmlns:a16="http://schemas.microsoft.com/office/drawing/2014/main" id="{5DE8330A-906C-E5B2-1285-305E74D7A7F8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821;p51">
              <a:extLst>
                <a:ext uri="{FF2B5EF4-FFF2-40B4-BE49-F238E27FC236}">
                  <a16:creationId xmlns:a16="http://schemas.microsoft.com/office/drawing/2014/main" id="{6C15F113-33A6-6C96-F8F3-703980E7A44D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822;p51">
              <a:extLst>
                <a:ext uri="{FF2B5EF4-FFF2-40B4-BE49-F238E27FC236}">
                  <a16:creationId xmlns:a16="http://schemas.microsoft.com/office/drawing/2014/main" id="{6BCB2307-916A-4A0D-B570-76642A467ED4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823;p51">
              <a:extLst>
                <a:ext uri="{FF2B5EF4-FFF2-40B4-BE49-F238E27FC236}">
                  <a16:creationId xmlns:a16="http://schemas.microsoft.com/office/drawing/2014/main" id="{0791A61D-F3DE-2E5C-99E5-359B06442865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824;p51">
              <a:extLst>
                <a:ext uri="{FF2B5EF4-FFF2-40B4-BE49-F238E27FC236}">
                  <a16:creationId xmlns:a16="http://schemas.microsoft.com/office/drawing/2014/main" id="{DDD93ED1-FB32-81A0-CEB8-6D9056996C4F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825;p51">
              <a:extLst>
                <a:ext uri="{FF2B5EF4-FFF2-40B4-BE49-F238E27FC236}">
                  <a16:creationId xmlns:a16="http://schemas.microsoft.com/office/drawing/2014/main" id="{2331E4BE-A856-2C89-4D2E-BE107CAFEC85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826;p51">
              <a:extLst>
                <a:ext uri="{FF2B5EF4-FFF2-40B4-BE49-F238E27FC236}">
                  <a16:creationId xmlns:a16="http://schemas.microsoft.com/office/drawing/2014/main" id="{645C3102-B896-605F-E7E1-E6154391345B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827;p51">
              <a:extLst>
                <a:ext uri="{FF2B5EF4-FFF2-40B4-BE49-F238E27FC236}">
                  <a16:creationId xmlns:a16="http://schemas.microsoft.com/office/drawing/2014/main" id="{81512908-F5BE-6EA7-F586-667B399E0115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828;p51">
              <a:extLst>
                <a:ext uri="{FF2B5EF4-FFF2-40B4-BE49-F238E27FC236}">
                  <a16:creationId xmlns:a16="http://schemas.microsoft.com/office/drawing/2014/main" id="{B4194313-ABBB-9AC2-32B9-06362C5C11A5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829;p51">
              <a:extLst>
                <a:ext uri="{FF2B5EF4-FFF2-40B4-BE49-F238E27FC236}">
                  <a16:creationId xmlns:a16="http://schemas.microsoft.com/office/drawing/2014/main" id="{FF07E036-0455-DCC1-F413-89C421DF5E8B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830;p51">
              <a:extLst>
                <a:ext uri="{FF2B5EF4-FFF2-40B4-BE49-F238E27FC236}">
                  <a16:creationId xmlns:a16="http://schemas.microsoft.com/office/drawing/2014/main" id="{039E7112-4201-38A7-C983-AEB85BA4D0C0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831;p51">
              <a:extLst>
                <a:ext uri="{FF2B5EF4-FFF2-40B4-BE49-F238E27FC236}">
                  <a16:creationId xmlns:a16="http://schemas.microsoft.com/office/drawing/2014/main" id="{BEA4468B-5829-3EDC-982C-AAA899D7057D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832;p51">
              <a:extLst>
                <a:ext uri="{FF2B5EF4-FFF2-40B4-BE49-F238E27FC236}">
                  <a16:creationId xmlns:a16="http://schemas.microsoft.com/office/drawing/2014/main" id="{A24E4595-D0C4-A9CA-CAB9-106B66121A42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833;p51">
              <a:extLst>
                <a:ext uri="{FF2B5EF4-FFF2-40B4-BE49-F238E27FC236}">
                  <a16:creationId xmlns:a16="http://schemas.microsoft.com/office/drawing/2014/main" id="{273AE0DC-000A-553D-23D8-73E29C87C01D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834;p51">
              <a:extLst>
                <a:ext uri="{FF2B5EF4-FFF2-40B4-BE49-F238E27FC236}">
                  <a16:creationId xmlns:a16="http://schemas.microsoft.com/office/drawing/2014/main" id="{B1E30A78-BDB3-6EA8-AECA-C6CC3BAEE556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835;p51">
              <a:extLst>
                <a:ext uri="{FF2B5EF4-FFF2-40B4-BE49-F238E27FC236}">
                  <a16:creationId xmlns:a16="http://schemas.microsoft.com/office/drawing/2014/main" id="{0BB4540E-DD63-2820-75E1-D88406BCDDE3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836;p51">
              <a:extLst>
                <a:ext uri="{FF2B5EF4-FFF2-40B4-BE49-F238E27FC236}">
                  <a16:creationId xmlns:a16="http://schemas.microsoft.com/office/drawing/2014/main" id="{F8331B17-C989-B6DE-2519-C7ABFB72C8A6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837;p51">
              <a:extLst>
                <a:ext uri="{FF2B5EF4-FFF2-40B4-BE49-F238E27FC236}">
                  <a16:creationId xmlns:a16="http://schemas.microsoft.com/office/drawing/2014/main" id="{3B930776-55B2-FA8D-F466-6439C3E01C80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838;p51">
              <a:extLst>
                <a:ext uri="{FF2B5EF4-FFF2-40B4-BE49-F238E27FC236}">
                  <a16:creationId xmlns:a16="http://schemas.microsoft.com/office/drawing/2014/main" id="{E13A7087-7709-071B-48D3-75910946E91D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839;p51">
              <a:extLst>
                <a:ext uri="{FF2B5EF4-FFF2-40B4-BE49-F238E27FC236}">
                  <a16:creationId xmlns:a16="http://schemas.microsoft.com/office/drawing/2014/main" id="{118BCC03-5F84-C39B-F92C-3D85A8AB4277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840;p51">
              <a:extLst>
                <a:ext uri="{FF2B5EF4-FFF2-40B4-BE49-F238E27FC236}">
                  <a16:creationId xmlns:a16="http://schemas.microsoft.com/office/drawing/2014/main" id="{96F08D3B-13DA-E41A-7A42-F277FF8EAB9B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841;p51">
              <a:extLst>
                <a:ext uri="{FF2B5EF4-FFF2-40B4-BE49-F238E27FC236}">
                  <a16:creationId xmlns:a16="http://schemas.microsoft.com/office/drawing/2014/main" id="{794D24A9-7A9A-22EF-34AB-07EF9985F448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842;p51">
              <a:extLst>
                <a:ext uri="{FF2B5EF4-FFF2-40B4-BE49-F238E27FC236}">
                  <a16:creationId xmlns:a16="http://schemas.microsoft.com/office/drawing/2014/main" id="{AC10F975-72A7-9CED-B812-10F34A29329A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843;p51">
              <a:extLst>
                <a:ext uri="{FF2B5EF4-FFF2-40B4-BE49-F238E27FC236}">
                  <a16:creationId xmlns:a16="http://schemas.microsoft.com/office/drawing/2014/main" id="{189DBF8B-318E-2B76-E761-EE2E4F793233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844;p51">
              <a:extLst>
                <a:ext uri="{FF2B5EF4-FFF2-40B4-BE49-F238E27FC236}">
                  <a16:creationId xmlns:a16="http://schemas.microsoft.com/office/drawing/2014/main" id="{2483B734-D869-2316-B813-0A76A434B752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845;p51">
              <a:extLst>
                <a:ext uri="{FF2B5EF4-FFF2-40B4-BE49-F238E27FC236}">
                  <a16:creationId xmlns:a16="http://schemas.microsoft.com/office/drawing/2014/main" id="{9B41CC40-844C-D35F-BCC6-58272991B808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846;p51">
              <a:extLst>
                <a:ext uri="{FF2B5EF4-FFF2-40B4-BE49-F238E27FC236}">
                  <a16:creationId xmlns:a16="http://schemas.microsoft.com/office/drawing/2014/main" id="{DB69E031-EFDE-FFCF-4443-C30848DAEF0C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847;p51">
              <a:extLst>
                <a:ext uri="{FF2B5EF4-FFF2-40B4-BE49-F238E27FC236}">
                  <a16:creationId xmlns:a16="http://schemas.microsoft.com/office/drawing/2014/main" id="{6BD6822C-7FE6-FC24-1A7E-4CCE6EDCB86F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848;p51">
              <a:extLst>
                <a:ext uri="{FF2B5EF4-FFF2-40B4-BE49-F238E27FC236}">
                  <a16:creationId xmlns:a16="http://schemas.microsoft.com/office/drawing/2014/main" id="{BCEA7F18-B3B7-F88D-DF0E-F5072460F7A2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849;p51">
              <a:extLst>
                <a:ext uri="{FF2B5EF4-FFF2-40B4-BE49-F238E27FC236}">
                  <a16:creationId xmlns:a16="http://schemas.microsoft.com/office/drawing/2014/main" id="{6D51297B-9BE0-349F-59B1-0C9E0DE71EBA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850;p51">
              <a:extLst>
                <a:ext uri="{FF2B5EF4-FFF2-40B4-BE49-F238E27FC236}">
                  <a16:creationId xmlns:a16="http://schemas.microsoft.com/office/drawing/2014/main" id="{A9629911-32AD-2A58-A822-2021F615DEB9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851;p51">
              <a:extLst>
                <a:ext uri="{FF2B5EF4-FFF2-40B4-BE49-F238E27FC236}">
                  <a16:creationId xmlns:a16="http://schemas.microsoft.com/office/drawing/2014/main" id="{7AA9280C-F79F-5580-6E77-7705E09F84C1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852;p51">
              <a:extLst>
                <a:ext uri="{FF2B5EF4-FFF2-40B4-BE49-F238E27FC236}">
                  <a16:creationId xmlns:a16="http://schemas.microsoft.com/office/drawing/2014/main" id="{262BA8B3-5EE1-EEB5-3A1E-AE740969F678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853;p51">
              <a:extLst>
                <a:ext uri="{FF2B5EF4-FFF2-40B4-BE49-F238E27FC236}">
                  <a16:creationId xmlns:a16="http://schemas.microsoft.com/office/drawing/2014/main" id="{994633DA-149A-3278-9AA2-2E69C085CF34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854;p51">
              <a:extLst>
                <a:ext uri="{FF2B5EF4-FFF2-40B4-BE49-F238E27FC236}">
                  <a16:creationId xmlns:a16="http://schemas.microsoft.com/office/drawing/2014/main" id="{2A3D4612-6FC8-AF23-83C2-891CB200E8A2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855;p51">
              <a:extLst>
                <a:ext uri="{FF2B5EF4-FFF2-40B4-BE49-F238E27FC236}">
                  <a16:creationId xmlns:a16="http://schemas.microsoft.com/office/drawing/2014/main" id="{86A6B574-AB2B-44AA-DB19-4B52B6939C94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856;p51">
              <a:extLst>
                <a:ext uri="{FF2B5EF4-FFF2-40B4-BE49-F238E27FC236}">
                  <a16:creationId xmlns:a16="http://schemas.microsoft.com/office/drawing/2014/main" id="{C08C959C-DB18-A49C-815B-C980D3B49B66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857;p51">
              <a:extLst>
                <a:ext uri="{FF2B5EF4-FFF2-40B4-BE49-F238E27FC236}">
                  <a16:creationId xmlns:a16="http://schemas.microsoft.com/office/drawing/2014/main" id="{EA254AFD-509B-009F-4F29-EADE0E525D49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858;p51">
              <a:extLst>
                <a:ext uri="{FF2B5EF4-FFF2-40B4-BE49-F238E27FC236}">
                  <a16:creationId xmlns:a16="http://schemas.microsoft.com/office/drawing/2014/main" id="{354C6066-85BF-909E-D3EE-9E22DCC8B6B2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859;p51">
              <a:extLst>
                <a:ext uri="{FF2B5EF4-FFF2-40B4-BE49-F238E27FC236}">
                  <a16:creationId xmlns:a16="http://schemas.microsoft.com/office/drawing/2014/main" id="{00FC6DAA-72A9-A52B-13C5-C45228126CBC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860;p51">
              <a:extLst>
                <a:ext uri="{FF2B5EF4-FFF2-40B4-BE49-F238E27FC236}">
                  <a16:creationId xmlns:a16="http://schemas.microsoft.com/office/drawing/2014/main" id="{B8BB99CF-9962-17D4-ADC8-CAE87F9DA422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861;p51">
              <a:extLst>
                <a:ext uri="{FF2B5EF4-FFF2-40B4-BE49-F238E27FC236}">
                  <a16:creationId xmlns:a16="http://schemas.microsoft.com/office/drawing/2014/main" id="{1AC9AAAF-A04C-CFE8-9D35-D984FAA37FD8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862;p51">
              <a:extLst>
                <a:ext uri="{FF2B5EF4-FFF2-40B4-BE49-F238E27FC236}">
                  <a16:creationId xmlns:a16="http://schemas.microsoft.com/office/drawing/2014/main" id="{65F0D180-1DFB-0DDE-9D9E-955FB5C605D2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863;p51">
              <a:extLst>
                <a:ext uri="{FF2B5EF4-FFF2-40B4-BE49-F238E27FC236}">
                  <a16:creationId xmlns:a16="http://schemas.microsoft.com/office/drawing/2014/main" id="{3B6291B3-C39B-52DD-901F-815AC5660D69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864;p51">
              <a:extLst>
                <a:ext uri="{FF2B5EF4-FFF2-40B4-BE49-F238E27FC236}">
                  <a16:creationId xmlns:a16="http://schemas.microsoft.com/office/drawing/2014/main" id="{BD2FAF9C-53CB-0159-03EC-131C445395D4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865;p51">
              <a:extLst>
                <a:ext uri="{FF2B5EF4-FFF2-40B4-BE49-F238E27FC236}">
                  <a16:creationId xmlns:a16="http://schemas.microsoft.com/office/drawing/2014/main" id="{7E48BD1C-B6F5-BF4C-C9F6-2508E4F70CB3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866;p51">
              <a:extLst>
                <a:ext uri="{FF2B5EF4-FFF2-40B4-BE49-F238E27FC236}">
                  <a16:creationId xmlns:a16="http://schemas.microsoft.com/office/drawing/2014/main" id="{931654CB-3AF6-6E2A-9F7F-CDD66AD00A60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867;p51">
              <a:extLst>
                <a:ext uri="{FF2B5EF4-FFF2-40B4-BE49-F238E27FC236}">
                  <a16:creationId xmlns:a16="http://schemas.microsoft.com/office/drawing/2014/main" id="{B6076D3E-C7F5-588F-E5A2-064251131B17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868;p51">
              <a:extLst>
                <a:ext uri="{FF2B5EF4-FFF2-40B4-BE49-F238E27FC236}">
                  <a16:creationId xmlns:a16="http://schemas.microsoft.com/office/drawing/2014/main" id="{C5F13E9D-FF8A-9D26-0BA9-C74101B27406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869;p51">
              <a:extLst>
                <a:ext uri="{FF2B5EF4-FFF2-40B4-BE49-F238E27FC236}">
                  <a16:creationId xmlns:a16="http://schemas.microsoft.com/office/drawing/2014/main" id="{191A84A1-201B-45B7-6F41-DA6E72434145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870;p51">
              <a:extLst>
                <a:ext uri="{FF2B5EF4-FFF2-40B4-BE49-F238E27FC236}">
                  <a16:creationId xmlns:a16="http://schemas.microsoft.com/office/drawing/2014/main" id="{2D2D0149-2E67-A764-2CCA-9A5F4BBB59F2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871;p51">
              <a:extLst>
                <a:ext uri="{FF2B5EF4-FFF2-40B4-BE49-F238E27FC236}">
                  <a16:creationId xmlns:a16="http://schemas.microsoft.com/office/drawing/2014/main" id="{C3834B00-E85E-42E4-0F6F-54021A9457BD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872;p51">
              <a:extLst>
                <a:ext uri="{FF2B5EF4-FFF2-40B4-BE49-F238E27FC236}">
                  <a16:creationId xmlns:a16="http://schemas.microsoft.com/office/drawing/2014/main" id="{1943CFB6-7A72-9EF0-EEDA-329AC4EE436B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873;p51">
              <a:extLst>
                <a:ext uri="{FF2B5EF4-FFF2-40B4-BE49-F238E27FC236}">
                  <a16:creationId xmlns:a16="http://schemas.microsoft.com/office/drawing/2014/main" id="{D7054DBF-F15D-CBA9-624F-58B378BE0E91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874;p51">
              <a:extLst>
                <a:ext uri="{FF2B5EF4-FFF2-40B4-BE49-F238E27FC236}">
                  <a16:creationId xmlns:a16="http://schemas.microsoft.com/office/drawing/2014/main" id="{17544706-9651-63F0-DCD3-B6B4555E01D9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875;p51">
              <a:extLst>
                <a:ext uri="{FF2B5EF4-FFF2-40B4-BE49-F238E27FC236}">
                  <a16:creationId xmlns:a16="http://schemas.microsoft.com/office/drawing/2014/main" id="{D8D9F7DE-7C31-7D8B-55C1-F015455E59F1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876;p51">
              <a:extLst>
                <a:ext uri="{FF2B5EF4-FFF2-40B4-BE49-F238E27FC236}">
                  <a16:creationId xmlns:a16="http://schemas.microsoft.com/office/drawing/2014/main" id="{7B7747A8-95D2-8088-80FF-3FF73B8214AE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877;p51">
              <a:extLst>
                <a:ext uri="{FF2B5EF4-FFF2-40B4-BE49-F238E27FC236}">
                  <a16:creationId xmlns:a16="http://schemas.microsoft.com/office/drawing/2014/main" id="{76C08D32-9F23-07DC-0ABC-D4E12AB5C259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878;p51">
              <a:extLst>
                <a:ext uri="{FF2B5EF4-FFF2-40B4-BE49-F238E27FC236}">
                  <a16:creationId xmlns:a16="http://schemas.microsoft.com/office/drawing/2014/main" id="{20116213-95AD-0A3F-7839-B8E3A3E441F5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879;p51">
              <a:extLst>
                <a:ext uri="{FF2B5EF4-FFF2-40B4-BE49-F238E27FC236}">
                  <a16:creationId xmlns:a16="http://schemas.microsoft.com/office/drawing/2014/main" id="{6FB6FB15-D1D4-F328-9C36-A67C0BBEBCDD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880;p51">
              <a:extLst>
                <a:ext uri="{FF2B5EF4-FFF2-40B4-BE49-F238E27FC236}">
                  <a16:creationId xmlns:a16="http://schemas.microsoft.com/office/drawing/2014/main" id="{3A78A5AC-FC8D-5C4F-BBA8-5B9538046B59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881;p51">
              <a:extLst>
                <a:ext uri="{FF2B5EF4-FFF2-40B4-BE49-F238E27FC236}">
                  <a16:creationId xmlns:a16="http://schemas.microsoft.com/office/drawing/2014/main" id="{F9BB22B6-2761-D6EB-3EBD-A18CE976FE18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882;p51">
              <a:extLst>
                <a:ext uri="{FF2B5EF4-FFF2-40B4-BE49-F238E27FC236}">
                  <a16:creationId xmlns:a16="http://schemas.microsoft.com/office/drawing/2014/main" id="{40871C21-153A-B646-D661-CD07FAC1F47D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883;p51">
              <a:extLst>
                <a:ext uri="{FF2B5EF4-FFF2-40B4-BE49-F238E27FC236}">
                  <a16:creationId xmlns:a16="http://schemas.microsoft.com/office/drawing/2014/main" id="{224814D2-B251-C335-B581-64319D6E51A2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884;p51">
              <a:extLst>
                <a:ext uri="{FF2B5EF4-FFF2-40B4-BE49-F238E27FC236}">
                  <a16:creationId xmlns:a16="http://schemas.microsoft.com/office/drawing/2014/main" id="{2094E954-F3CB-1254-9195-4FF77F4C4BE9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885;p51">
              <a:extLst>
                <a:ext uri="{FF2B5EF4-FFF2-40B4-BE49-F238E27FC236}">
                  <a16:creationId xmlns:a16="http://schemas.microsoft.com/office/drawing/2014/main" id="{9995840C-5B07-F295-CC20-3BBE5C796379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886;p51">
              <a:extLst>
                <a:ext uri="{FF2B5EF4-FFF2-40B4-BE49-F238E27FC236}">
                  <a16:creationId xmlns:a16="http://schemas.microsoft.com/office/drawing/2014/main" id="{7E7EF142-0D0B-A481-955D-78DC9F25E350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887;p51">
              <a:extLst>
                <a:ext uri="{FF2B5EF4-FFF2-40B4-BE49-F238E27FC236}">
                  <a16:creationId xmlns:a16="http://schemas.microsoft.com/office/drawing/2014/main" id="{72154DE8-8933-C064-DA7D-538BA671F0A7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888;p51">
              <a:extLst>
                <a:ext uri="{FF2B5EF4-FFF2-40B4-BE49-F238E27FC236}">
                  <a16:creationId xmlns:a16="http://schemas.microsoft.com/office/drawing/2014/main" id="{C8DE15E0-1653-0AE4-429B-7FE3F7CC45EF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889;p51">
              <a:extLst>
                <a:ext uri="{FF2B5EF4-FFF2-40B4-BE49-F238E27FC236}">
                  <a16:creationId xmlns:a16="http://schemas.microsoft.com/office/drawing/2014/main" id="{185B2176-D17B-4C6D-28AD-11B49F25C99E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890;p51">
              <a:extLst>
                <a:ext uri="{FF2B5EF4-FFF2-40B4-BE49-F238E27FC236}">
                  <a16:creationId xmlns:a16="http://schemas.microsoft.com/office/drawing/2014/main" id="{CCAEAA49-C3DD-261F-B63C-8BB07289139C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891;p51">
              <a:extLst>
                <a:ext uri="{FF2B5EF4-FFF2-40B4-BE49-F238E27FC236}">
                  <a16:creationId xmlns:a16="http://schemas.microsoft.com/office/drawing/2014/main" id="{3A7455F9-A89D-A853-2CCB-5E59A250D7A8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892;p51">
              <a:extLst>
                <a:ext uri="{FF2B5EF4-FFF2-40B4-BE49-F238E27FC236}">
                  <a16:creationId xmlns:a16="http://schemas.microsoft.com/office/drawing/2014/main" id="{3488800D-EEFF-74C7-5FF6-378551508852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893;p51">
              <a:extLst>
                <a:ext uri="{FF2B5EF4-FFF2-40B4-BE49-F238E27FC236}">
                  <a16:creationId xmlns:a16="http://schemas.microsoft.com/office/drawing/2014/main" id="{B0CA1E8C-A501-D93E-BD08-34A8946E4392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894;p51">
              <a:extLst>
                <a:ext uri="{FF2B5EF4-FFF2-40B4-BE49-F238E27FC236}">
                  <a16:creationId xmlns:a16="http://schemas.microsoft.com/office/drawing/2014/main" id="{9129AA3F-ABE3-628C-BF29-65383B9F0E4A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895;p51">
              <a:extLst>
                <a:ext uri="{FF2B5EF4-FFF2-40B4-BE49-F238E27FC236}">
                  <a16:creationId xmlns:a16="http://schemas.microsoft.com/office/drawing/2014/main" id="{F614C578-DD97-CFF3-96E0-43C5FB8A4AE4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896;p51">
              <a:extLst>
                <a:ext uri="{FF2B5EF4-FFF2-40B4-BE49-F238E27FC236}">
                  <a16:creationId xmlns:a16="http://schemas.microsoft.com/office/drawing/2014/main" id="{5D35BCC6-00AF-07EC-8FC9-D079694CE5B9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897;p51">
              <a:extLst>
                <a:ext uri="{FF2B5EF4-FFF2-40B4-BE49-F238E27FC236}">
                  <a16:creationId xmlns:a16="http://schemas.microsoft.com/office/drawing/2014/main" id="{A6CD0114-B8A9-D489-B24E-26BF425DCA40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898;p51">
              <a:extLst>
                <a:ext uri="{FF2B5EF4-FFF2-40B4-BE49-F238E27FC236}">
                  <a16:creationId xmlns:a16="http://schemas.microsoft.com/office/drawing/2014/main" id="{46A791BA-FC3B-5D66-6DD2-6973DA6CEB01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899;p51">
              <a:extLst>
                <a:ext uri="{FF2B5EF4-FFF2-40B4-BE49-F238E27FC236}">
                  <a16:creationId xmlns:a16="http://schemas.microsoft.com/office/drawing/2014/main" id="{F9E53333-ACF9-F282-C9B4-39F088188B39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900;p51">
              <a:extLst>
                <a:ext uri="{FF2B5EF4-FFF2-40B4-BE49-F238E27FC236}">
                  <a16:creationId xmlns:a16="http://schemas.microsoft.com/office/drawing/2014/main" id="{8A30D4C1-9CA6-708F-EAE3-E9A293A924B0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901;p51">
              <a:extLst>
                <a:ext uri="{FF2B5EF4-FFF2-40B4-BE49-F238E27FC236}">
                  <a16:creationId xmlns:a16="http://schemas.microsoft.com/office/drawing/2014/main" id="{23F5BFD7-6210-AAAE-A246-8C281D9C9C1F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902;p51">
              <a:extLst>
                <a:ext uri="{FF2B5EF4-FFF2-40B4-BE49-F238E27FC236}">
                  <a16:creationId xmlns:a16="http://schemas.microsoft.com/office/drawing/2014/main" id="{212D2378-8BDB-2A4C-8572-59FB00C24D9F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903;p51">
              <a:extLst>
                <a:ext uri="{FF2B5EF4-FFF2-40B4-BE49-F238E27FC236}">
                  <a16:creationId xmlns:a16="http://schemas.microsoft.com/office/drawing/2014/main" id="{A1F3FDA8-03E8-4AD2-EAE3-F9C932941962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904;p51">
              <a:extLst>
                <a:ext uri="{FF2B5EF4-FFF2-40B4-BE49-F238E27FC236}">
                  <a16:creationId xmlns:a16="http://schemas.microsoft.com/office/drawing/2014/main" id="{669470B9-C29E-A1C1-F19F-33A6364F6862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905;p51">
              <a:extLst>
                <a:ext uri="{FF2B5EF4-FFF2-40B4-BE49-F238E27FC236}">
                  <a16:creationId xmlns:a16="http://schemas.microsoft.com/office/drawing/2014/main" id="{079ED15B-C339-FEB5-C020-96230F859F22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906;p51">
              <a:extLst>
                <a:ext uri="{FF2B5EF4-FFF2-40B4-BE49-F238E27FC236}">
                  <a16:creationId xmlns:a16="http://schemas.microsoft.com/office/drawing/2014/main" id="{D2E11345-10F0-1564-A827-7323A146E914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907;p51">
              <a:extLst>
                <a:ext uri="{FF2B5EF4-FFF2-40B4-BE49-F238E27FC236}">
                  <a16:creationId xmlns:a16="http://schemas.microsoft.com/office/drawing/2014/main" id="{D41D7FCA-0975-922F-DCF1-FF1E0EC33C22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908;p51">
              <a:extLst>
                <a:ext uri="{FF2B5EF4-FFF2-40B4-BE49-F238E27FC236}">
                  <a16:creationId xmlns:a16="http://schemas.microsoft.com/office/drawing/2014/main" id="{F938134B-1265-A4AB-D272-955FF7DC6A2E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909;p51">
              <a:extLst>
                <a:ext uri="{FF2B5EF4-FFF2-40B4-BE49-F238E27FC236}">
                  <a16:creationId xmlns:a16="http://schemas.microsoft.com/office/drawing/2014/main" id="{4A493C24-4F1F-8643-F056-8C38C22E90AC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910;p51">
              <a:extLst>
                <a:ext uri="{FF2B5EF4-FFF2-40B4-BE49-F238E27FC236}">
                  <a16:creationId xmlns:a16="http://schemas.microsoft.com/office/drawing/2014/main" id="{9EB2BFAE-2D21-AB62-D308-00F08E90BB91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911;p51">
              <a:extLst>
                <a:ext uri="{FF2B5EF4-FFF2-40B4-BE49-F238E27FC236}">
                  <a16:creationId xmlns:a16="http://schemas.microsoft.com/office/drawing/2014/main" id="{D53438D7-6E6B-D586-5C31-40B0C9AA58F5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912;p51">
              <a:extLst>
                <a:ext uri="{FF2B5EF4-FFF2-40B4-BE49-F238E27FC236}">
                  <a16:creationId xmlns:a16="http://schemas.microsoft.com/office/drawing/2014/main" id="{18A52438-377B-102C-FA10-B5C2BCA8BC59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913;p51">
              <a:extLst>
                <a:ext uri="{FF2B5EF4-FFF2-40B4-BE49-F238E27FC236}">
                  <a16:creationId xmlns:a16="http://schemas.microsoft.com/office/drawing/2014/main" id="{C2D2578C-860D-6829-169B-C835B3D33CFB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914;p51">
              <a:extLst>
                <a:ext uri="{FF2B5EF4-FFF2-40B4-BE49-F238E27FC236}">
                  <a16:creationId xmlns:a16="http://schemas.microsoft.com/office/drawing/2014/main" id="{6E85F8F9-0C38-5882-4ABF-F087FE62A5E9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915;p51">
              <a:extLst>
                <a:ext uri="{FF2B5EF4-FFF2-40B4-BE49-F238E27FC236}">
                  <a16:creationId xmlns:a16="http://schemas.microsoft.com/office/drawing/2014/main" id="{3F8CEFBA-E0A0-7457-EC95-3E03ACE4BB45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916;p51">
              <a:extLst>
                <a:ext uri="{FF2B5EF4-FFF2-40B4-BE49-F238E27FC236}">
                  <a16:creationId xmlns:a16="http://schemas.microsoft.com/office/drawing/2014/main" id="{3892DACC-448B-87FB-E3F9-05080B88A123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917;p51">
              <a:extLst>
                <a:ext uri="{FF2B5EF4-FFF2-40B4-BE49-F238E27FC236}">
                  <a16:creationId xmlns:a16="http://schemas.microsoft.com/office/drawing/2014/main" id="{D70119E6-7409-D27D-E89A-E8BA43F45237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918;p51">
              <a:extLst>
                <a:ext uri="{FF2B5EF4-FFF2-40B4-BE49-F238E27FC236}">
                  <a16:creationId xmlns:a16="http://schemas.microsoft.com/office/drawing/2014/main" id="{35DDF694-3C23-A26A-4E81-8C4DF97C137A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919;p51">
              <a:extLst>
                <a:ext uri="{FF2B5EF4-FFF2-40B4-BE49-F238E27FC236}">
                  <a16:creationId xmlns:a16="http://schemas.microsoft.com/office/drawing/2014/main" id="{925B0FB9-0168-030B-1605-4565DA384A7B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920;p51">
              <a:extLst>
                <a:ext uri="{FF2B5EF4-FFF2-40B4-BE49-F238E27FC236}">
                  <a16:creationId xmlns:a16="http://schemas.microsoft.com/office/drawing/2014/main" id="{791094F4-D7D8-92B2-924D-18957E20FA41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921;p51">
              <a:extLst>
                <a:ext uri="{FF2B5EF4-FFF2-40B4-BE49-F238E27FC236}">
                  <a16:creationId xmlns:a16="http://schemas.microsoft.com/office/drawing/2014/main" id="{671FD296-223F-13B6-909D-321E5A8A3B5A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922;p51">
              <a:extLst>
                <a:ext uri="{FF2B5EF4-FFF2-40B4-BE49-F238E27FC236}">
                  <a16:creationId xmlns:a16="http://schemas.microsoft.com/office/drawing/2014/main" id="{0F9B6AA8-DFE1-DB10-A7D1-EF8F49508745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923;p51">
              <a:extLst>
                <a:ext uri="{FF2B5EF4-FFF2-40B4-BE49-F238E27FC236}">
                  <a16:creationId xmlns:a16="http://schemas.microsoft.com/office/drawing/2014/main" id="{2BC410A1-E4FB-3DDA-8AE0-3E8366FAF637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924;p51">
              <a:extLst>
                <a:ext uri="{FF2B5EF4-FFF2-40B4-BE49-F238E27FC236}">
                  <a16:creationId xmlns:a16="http://schemas.microsoft.com/office/drawing/2014/main" id="{2FE6CF99-353A-612C-86CC-F1C3E5D30DB8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925;p51">
              <a:extLst>
                <a:ext uri="{FF2B5EF4-FFF2-40B4-BE49-F238E27FC236}">
                  <a16:creationId xmlns:a16="http://schemas.microsoft.com/office/drawing/2014/main" id="{7D7959A6-5D41-2EF4-9B9B-29EFDEC156DB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926;p51">
              <a:extLst>
                <a:ext uri="{FF2B5EF4-FFF2-40B4-BE49-F238E27FC236}">
                  <a16:creationId xmlns:a16="http://schemas.microsoft.com/office/drawing/2014/main" id="{F769050D-A267-4244-66C8-7415ED715B2C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927;p51">
              <a:extLst>
                <a:ext uri="{FF2B5EF4-FFF2-40B4-BE49-F238E27FC236}">
                  <a16:creationId xmlns:a16="http://schemas.microsoft.com/office/drawing/2014/main" id="{5B405CF5-7508-078F-8324-C658C7566ADA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928;p51">
              <a:extLst>
                <a:ext uri="{FF2B5EF4-FFF2-40B4-BE49-F238E27FC236}">
                  <a16:creationId xmlns:a16="http://schemas.microsoft.com/office/drawing/2014/main" id="{145D6438-6AB8-5BEA-EDA6-3775F5A04FB0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929;p51">
              <a:extLst>
                <a:ext uri="{FF2B5EF4-FFF2-40B4-BE49-F238E27FC236}">
                  <a16:creationId xmlns:a16="http://schemas.microsoft.com/office/drawing/2014/main" id="{ADDB43E8-1318-E607-593E-E0FEE5685E62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930;p51">
              <a:extLst>
                <a:ext uri="{FF2B5EF4-FFF2-40B4-BE49-F238E27FC236}">
                  <a16:creationId xmlns:a16="http://schemas.microsoft.com/office/drawing/2014/main" id="{076C9A54-CA3C-7020-97A1-359D4A2AC101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Chuẩn bị dữ liệu và công cụ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1026033" y="1232291"/>
            <a:ext cx="4029267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File import: sales_data.xlsx.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Công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cụ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SQL Server 2019 Management Studio, Visual Studio 2019.</a:t>
            </a:r>
          </a:p>
          <a:p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140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856517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CSDL SALES DATA (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SalesData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Server: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3E5AE246-0CF7-B57E-BCB8-B9F499E73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323"/>
          <a:stretch/>
        </p:blipFill>
        <p:spPr>
          <a:xfrm>
            <a:off x="1863408" y="1479588"/>
            <a:ext cx="5417185" cy="23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856517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CSDL CLEAN DATA (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SalesStage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Server: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98C36C0-77A4-DB34-58DF-4232D69875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r="4338" b="45174"/>
          <a:stretch/>
        </p:blipFill>
        <p:spPr>
          <a:xfrm>
            <a:off x="1957678" y="1361543"/>
            <a:ext cx="5228644" cy="27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856517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CSDL DATA WAREHOUSE (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SalesDW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Server: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53C40F9C-793E-9C35-35FC-50ECF1B74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1981" r="2650" b="44998"/>
          <a:stretch/>
        </p:blipFill>
        <p:spPr>
          <a:xfrm>
            <a:off x="1924878" y="1361543"/>
            <a:ext cx="5294244" cy="27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617087" y="1677460"/>
            <a:ext cx="4192224" cy="2939402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arlow Semi Condensed" panose="00000506000000000000" pitchFamily="2" charset="-93"/>
              </a:rPr>
              <a:t>Mục Lục</a:t>
            </a:r>
            <a:endParaRPr b="1" dirty="0">
              <a:latin typeface="Barlow Semi Condensed" panose="00000506000000000000" pitchFamily="2" charset="-93"/>
            </a:endParaRPr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Giới thiệu đề tài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Xây dựng kho dữ liệu (SSIS)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8905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Phân tích kho dữ liệu (SSAS)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981302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Phân tích dữ liệu bằng PowerBI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883021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Integration Services Project: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nối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với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database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đã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trên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0078B7A-F7CA-BF65-C566-0E6A916F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72" y="1725999"/>
            <a:ext cx="4923856" cy="22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1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Tại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package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tạo mô hình đưa dữ liệu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database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AAF6C46-FB34-C46F-0C3D-5990FF99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8" y="1486832"/>
            <a:ext cx="4495165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2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5228644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Trích xuất dữ liệu (làm sạch dữ liệu)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58DC6E91-9D62-6996-7ED8-DEE112F0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01" y="1405922"/>
            <a:ext cx="4671998" cy="35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 lập Excel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Source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- Trích xuất dữ liệu từ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Ecxel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Source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(dữ liệu nguồn)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74712EC-BA0C-B13C-B88B-A1366E135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" b="28444"/>
          <a:stretch/>
        </p:blipFill>
        <p:spPr bwMode="auto">
          <a:xfrm>
            <a:off x="1834832" y="1447384"/>
            <a:ext cx="5474335" cy="3295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163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 lập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Derived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Column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(chuyển các cột như hình thành các số nguyên 32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bit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</a:t>
            </a:r>
            <a:endParaRPr lang="en-US" sz="11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7425D88-4EB2-BB39-4C26-0642EFA81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2" t="6561" r="8560" b="7227"/>
          <a:stretch/>
        </p:blipFill>
        <p:spPr>
          <a:xfrm>
            <a:off x="2305878" y="1400296"/>
            <a:ext cx="4532244" cy="36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8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 lập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conversion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(Chuyển đổi dữ liệu đã được đề ra trước đó)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C8CECB0-91DF-4D68-3125-A766F109E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" t="1618" r="2992" b="22335"/>
          <a:stretch/>
        </p:blipFill>
        <p:spPr>
          <a:xfrm>
            <a:off x="2127523" y="1444487"/>
            <a:ext cx="4888955" cy="32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(đưa dữ liệu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database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C000FC8-4BCB-0EC9-5D0A-AA21B840B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0" t="7520" r="5948"/>
          <a:stretch/>
        </p:blipFill>
        <p:spPr>
          <a:xfrm>
            <a:off x="2345635" y="1410554"/>
            <a:ext cx="4452730" cy="35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97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(đưa dữ liệu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database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0314B11-D0D6-25B1-C516-9F994143F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" t="4178" r="3692" b="6512"/>
          <a:stretch/>
        </p:blipFill>
        <p:spPr>
          <a:xfrm>
            <a:off x="2443369" y="1444339"/>
            <a:ext cx="4257261" cy="36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0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lập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– Truncate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table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465DD551-FC01-6C07-05A1-EB36EA7B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455737"/>
            <a:ext cx="5580380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2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lập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– Truncate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table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236941D-EAF6-6F25-96C6-5C7A2DE4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443405"/>
            <a:ext cx="558038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1605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Amatic SC" panose="00000500000000000000" pitchFamily="2" charset="-79"/>
                <a:cs typeface="Amatic SC" panose="00000500000000000000" pitchFamily="2" charset="-79"/>
              </a:rPr>
              <a:t>Giới thiệu đề tài</a:t>
            </a:r>
            <a:endParaRPr sz="47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342992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Lét</a:t>
            </a:r>
            <a:r>
              <a:rPr lang="en-US" dirty="0"/>
              <a:t> </a:t>
            </a:r>
            <a:r>
              <a:rPr lang="en-US" dirty="0" err="1"/>
              <a:t>gô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package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SalesStage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mô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hình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làm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sạch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4A866F4D-814E-658B-2EEE-BF70ACDAF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429604"/>
            <a:ext cx="5580380" cy="33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3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Tạo các SSIS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toolbox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như hình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F552F95-108B-FCF9-BEAD-BFD7696A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44" y="1416144"/>
            <a:ext cx="4903912" cy="36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1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kết nối với [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dbo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].[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Sales_Data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]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2B0C1EB-B369-4AEB-024E-00FADD461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7" t="6692" r="8560" b="5314"/>
          <a:stretch/>
        </p:blipFill>
        <p:spPr>
          <a:xfrm>
            <a:off x="2517913" y="1470508"/>
            <a:ext cx="4108174" cy="35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1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 các cột đã được đề ra cho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13CE097-C41D-CCB5-EE25-1A2DB068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" t="1909" r="10342" b="18264"/>
          <a:stretch/>
        </p:blipFill>
        <p:spPr>
          <a:xfrm>
            <a:off x="2249557" y="1446677"/>
            <a:ext cx="4644887" cy="35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8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102216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Derived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Column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ra cột CONTACTFULLNAME từ 2 cột CONTACTFISTNAME và CONTACTLASTNAME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A45AF1E-BB6F-08D9-2EEF-3562C85D1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0" t="3170" r="3811" b="38144"/>
          <a:stretch/>
        </p:blipFill>
        <p:spPr>
          <a:xfrm>
            <a:off x="1823550" y="1958159"/>
            <a:ext cx="5102088" cy="25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Aggregate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nhóm các thuộc tính lại thành 1 hàng chỉ xuất hiện 1 lần duy nhất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2AC3DD6-CA76-1230-408F-8AF2D520E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9" t="11215" r="3851" b="16390"/>
          <a:stretch/>
        </p:blipFill>
        <p:spPr>
          <a:xfrm>
            <a:off x="1911626" y="1464366"/>
            <a:ext cx="5320748" cy="35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2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Sort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sắp xếp các trường theo thứ tự được chọn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03ECC5C-38F5-ADD0-D3F2-82E2F27B7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3" t="18652" r="1911" b="17135"/>
          <a:stretch/>
        </p:blipFill>
        <p:spPr>
          <a:xfrm>
            <a:off x="2015019" y="1437554"/>
            <a:ext cx="5113963" cy="35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65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Script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Compoment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khóa chính tự động cho bảng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1595CB2-CA76-AB7D-8579-575DC20E0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8" r="9272"/>
          <a:stretch/>
        </p:blipFill>
        <p:spPr>
          <a:xfrm>
            <a:off x="2068596" y="1473089"/>
            <a:ext cx="5006809" cy="34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4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Script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Compoment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khóa chính tự động cho bảng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90FB8B5-93B4-0CE0-0492-66877DCC2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9" t="4009" r="6660" b="10089"/>
          <a:stretch/>
        </p:blipFill>
        <p:spPr>
          <a:xfrm>
            <a:off x="2491673" y="1417180"/>
            <a:ext cx="4160655" cy="35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8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Script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Compoment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khóa chính tự động cho bảng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090BB22-0D2D-3AF4-C61B-87273D34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435100"/>
            <a:ext cx="558038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39"/>
          <p:cNvGrpSpPr/>
          <p:nvPr/>
        </p:nvGrpSpPr>
        <p:grpSpPr>
          <a:xfrm>
            <a:off x="4276542" y="950661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 Condensed" panose="020B0502040204020203" pitchFamily="34" charset="0"/>
              </a:rPr>
              <a:t>Nội dung đề tài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mẫu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u="sng" dirty="0">
                <a:solidFill>
                  <a:srgbClr val="0563C1"/>
                </a:solidFill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www.kaggle.com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order,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thu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…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khúc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cụm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kinh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doanh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effectLst/>
                <a:latin typeface="Barlow Semi Condensed" panose="000005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Barlow Semi Condensed" panose="00000506000000000000" pitchFamily="2" charset="-93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8B42E97-E6F9-72B8-C8F6-3191FB4D4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9" t="4466" r="7016" b="18072"/>
          <a:stretch/>
        </p:blipFill>
        <p:spPr>
          <a:xfrm>
            <a:off x="2193235" y="1413547"/>
            <a:ext cx="4757531" cy="36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8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 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50620B9-4668-FD46-943A-DDDED2DC6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28"/>
          <a:stretch/>
        </p:blipFill>
        <p:spPr>
          <a:xfrm>
            <a:off x="1881506" y="1407229"/>
            <a:ext cx="5380989" cy="3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43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Đưa dữ liệu được lọc vào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BD49B7E-1B75-9EBF-94C5-E0E5FD5D7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23" y="1492420"/>
            <a:ext cx="4406955" cy="35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1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Tương tự cho các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stgSize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stgStatus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stgProducts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stgTime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49">
            <a:extLst>
              <a:ext uri="{FF2B5EF4-FFF2-40B4-BE49-F238E27FC236}">
                <a16:creationId xmlns:a16="http://schemas.microsoft.com/office/drawing/2014/main" id="{2B2D9D34-35FB-EF66-1991-6310C084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535085"/>
            <a:ext cx="4028440" cy="31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5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 thực hiện các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các bảng liên quan dẫn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365E95-2B67-5D6A-E261-91C380D0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58" y="1449508"/>
            <a:ext cx="4636885" cy="34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4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 thực hiện các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các bảng liên quan dẫn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D902D55-DBEB-E28A-5F43-A3A9C925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8" y="1444417"/>
            <a:ext cx="4911725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3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 thực hiện các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các bảng liên quan dẫn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8803C10-45C3-6502-ED1F-292B95CC2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8" t="17630" r="4523" b="5316"/>
          <a:stretch/>
        </p:blipFill>
        <p:spPr>
          <a:xfrm>
            <a:off x="1863162" y="1517373"/>
            <a:ext cx="5417677" cy="34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97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3B65440-0043-693E-9F6E-7E1F0FB66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4" t="19341" r="4048" b="4264"/>
          <a:stretch/>
        </p:blipFill>
        <p:spPr>
          <a:xfrm>
            <a:off x="1475095" y="1477616"/>
            <a:ext cx="6193811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86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F21287C-2476-CD18-E8D2-0D04F12E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3" t="3913" r="1330" b="2450"/>
          <a:stretch/>
        </p:blipFill>
        <p:spPr>
          <a:xfrm>
            <a:off x="2481470" y="1463591"/>
            <a:ext cx="4181061" cy="35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77885801-B7DD-2C11-9FEB-EB10F1663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1" t="5047" r="7063" b="6865"/>
          <a:stretch/>
        </p:blipFill>
        <p:spPr>
          <a:xfrm>
            <a:off x="2397570" y="1433426"/>
            <a:ext cx="4306956" cy="36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2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861651" y="0"/>
            <a:ext cx="669195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36004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Datasets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2824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dòng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25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cột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</a:rPr>
              <a:t>tính</a:t>
            </a:r>
            <a:endParaRPr lang="en-US" sz="1600" dirty="0">
              <a:latin typeface="Barlow Semi Condensed Light" panose="00000406000000000000" pitchFamily="2" charset="-93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indent="36004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Barlow Semi Condensed Light" panose="00000406000000000000" pitchFamily="2" charset="-93"/>
                <a:ea typeface="Verdana" panose="020B0604030504040204" pitchFamily="34" charset="0"/>
              </a:rPr>
              <a:t>Link Dataset: </a:t>
            </a:r>
            <a:r>
              <a:rPr lang="en-US" sz="1600" u="sng" dirty="0">
                <a:solidFill>
                  <a:srgbClr val="0563C1"/>
                </a:solidFill>
                <a:effectLst/>
                <a:latin typeface="Barlow Semi Condensed Light" panose="00000406000000000000" pitchFamily="2" charset="-93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https://www.kaggle.com/kyanyoga/sample-sales-data</a:t>
            </a:r>
            <a:endParaRPr sz="1200" dirty="0">
              <a:latin typeface="Barlow Semi Condensed Light" panose="00000406000000000000" pitchFamily="2" charset="-93"/>
              <a:sym typeface="Barlow Semi Condensed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B932844-0963-A758-3E85-1DB8D9A47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21" y="990922"/>
            <a:ext cx="6221758" cy="40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2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Làm tương tự với các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lookup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khác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CFEB699-C04A-FB5C-5F2C-C60EF050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01" y="1479585"/>
            <a:ext cx="4516597" cy="344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0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882127" y="1005236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Scrip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Component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và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edit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(tạo khóa chính tự động tương tự các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trước)</a:t>
            </a: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F616D1A-D541-A120-6E90-D28B93BC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783" y="1694200"/>
            <a:ext cx="4596765" cy="34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882127" y="1005236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Scrip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Component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và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edit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(tạo khóa chính tự động tương tự các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trước)</a:t>
            </a: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tạo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B31D1D3-DE07-B534-104C-0DF44C0AA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2603" r="2478" b="1979"/>
          <a:stretch/>
        </p:blipFill>
        <p:spPr>
          <a:xfrm>
            <a:off x="2339008" y="1676400"/>
            <a:ext cx="4465984" cy="3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6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Đưa dữ liệu vào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stgSales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236776D7-A125-95CD-FC03-9CA864AF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1496005"/>
            <a:ext cx="55803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3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Thiết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lập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SQL – Truncate All Stage tables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FC7D5894-A845-E561-8CA7-E8FF850EC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4" t="5833" r="2979" b="7495"/>
          <a:stretch/>
        </p:blipFill>
        <p:spPr>
          <a:xfrm>
            <a:off x="2070652" y="1424609"/>
            <a:ext cx="5002696" cy="35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11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Stage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D2ABCEF-6C5D-7029-52BF-32E802D1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43" y="1487376"/>
            <a:ext cx="5910695" cy="31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4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Đẩy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stage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vào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kho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5800B70-478E-571C-61F7-EC85712E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44" y="1598856"/>
            <a:ext cx="5580380" cy="279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SQL – DROP FOREIGN KEY OF FACT: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xóa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khóa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ngoại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của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13365A2-5C47-880E-04BF-F4FFE39BD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" t="13367" r="4048" b="5733"/>
          <a:stretch/>
        </p:blipFill>
        <p:spPr>
          <a:xfrm>
            <a:off x="1628860" y="1497495"/>
            <a:ext cx="5691590" cy="34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3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SQL – Truncate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FactSales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Table: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xóa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2AA8129-BF38-41C3-E7DC-E6D392DE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288" y="1416602"/>
            <a:ext cx="558038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59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SQL – Truncate All Dimension Table: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xóa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của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tất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cả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Dimension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99B10A9-5715-4E52-9C46-F2FAD7E6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5" t="6472" r="6897" b="4168"/>
          <a:stretch/>
        </p:blipFill>
        <p:spPr>
          <a:xfrm>
            <a:off x="1881808" y="1444179"/>
            <a:ext cx="5551529" cy="35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99194" y="0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tả dữ liệu gốc</a:t>
            </a:r>
            <a:endParaRPr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61FD71E-5304-AC85-7603-06DD8964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6" y="673016"/>
            <a:ext cx="3682066" cy="2905071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B7AA1D2E-74BE-D301-F835-8F6F7428B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12" y="871796"/>
            <a:ext cx="3954882" cy="33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81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882127" y="1055299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Trong Data Flow Task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là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‘ALL Dimension’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Source Assistant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là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chứa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của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stgCustomers</a:t>
            </a:r>
            <a:endParaRPr lang="en-US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86F6BC5-3845-F523-2127-CDBE8A06F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95" t="12022" r="3579" b="34984"/>
          <a:stretch/>
        </p:blipFill>
        <p:spPr bwMode="auto">
          <a:xfrm>
            <a:off x="1367529" y="1696120"/>
            <a:ext cx="6118268" cy="32853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8069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52009" y="91615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nối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với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Destination Assistant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là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DimCustomers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sử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dụng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database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SalesDW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E6E3031-02AC-9DCC-2DAC-689FF9485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7" b="11012"/>
          <a:stretch/>
        </p:blipFill>
        <p:spPr>
          <a:xfrm>
            <a:off x="2055816" y="1457960"/>
            <a:ext cx="5046342" cy="33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11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103542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DBF9B5C7-2374-E448-A7FF-1FAB20C6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0" y="1036916"/>
            <a:ext cx="5411842" cy="38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11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103542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DimCustomers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E3D4BF5-677E-3243-F5DA-5CA90D14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6" y="926850"/>
            <a:ext cx="5580380" cy="40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23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1035421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Truyền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từ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stage qua DW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B526D84-55CC-AAEB-634A-CC1A42C4F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99" b="10543"/>
          <a:stretch/>
        </p:blipFill>
        <p:spPr bwMode="auto">
          <a:xfrm>
            <a:off x="3805748" y="926850"/>
            <a:ext cx="4010660" cy="4097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4438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916153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Tương tự cho các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DimSize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DimStatus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DimProducts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DimTime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94475A3-D4CD-529C-BEAD-D34D0B33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35" y="1600049"/>
            <a:ext cx="6202625" cy="33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33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Tại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Data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Flow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Task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tên là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Fact_Sales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, thực hiện tương tự như các bảng </a:t>
            </a:r>
            <a:r>
              <a:rPr lang="vi-VN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Dimension</a:t>
            </a:r>
            <a:r>
              <a:rPr lang="vi-VN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trên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B7F1D3EA-5DDD-66A9-14A2-BAE0209D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" t="9144" r="19138" b="12296"/>
          <a:stretch/>
        </p:blipFill>
        <p:spPr>
          <a:xfrm>
            <a:off x="2528584" y="1499826"/>
            <a:ext cx="3481277" cy="32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52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SQL – CREATE FOREIGN KEY FOR FACT: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Thêm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khóa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ngoại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3244443-6766-D096-C2A1-B4013078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71" y="1538687"/>
            <a:ext cx="5818278" cy="33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30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 đầu quá trình SSIS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" name="Google Shape;1891;p36">
            <a:extLst>
              <a:ext uri="{FF2B5EF4-FFF2-40B4-BE49-F238E27FC236}">
                <a16:creationId xmlns:a16="http://schemas.microsoft.com/office/drawing/2014/main" id="{FE0986E8-F57F-2BF8-AD9E-39C63B667007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Sales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DW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:</a:t>
            </a:r>
            <a:endParaRPr lang="vi-VN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F8958CB-1CE4-BC61-5513-DE9A34B05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496" b="7895"/>
          <a:stretch/>
        </p:blipFill>
        <p:spPr>
          <a:xfrm>
            <a:off x="2378162" y="1106250"/>
            <a:ext cx="5496900" cy="389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Picture 53">
            <a:extLst>
              <a:ext uri="{FF2B5EF4-FFF2-40B4-BE49-F238E27FC236}">
                <a16:creationId xmlns:a16="http://schemas.microsoft.com/office/drawing/2014/main" id="{E5C36D9D-F0C7-9A25-D81A-C83E1166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88" y="1064463"/>
            <a:ext cx="5071745" cy="3980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4525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40979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36">
            <a:extLst>
              <a:ext uri="{FF2B5EF4-FFF2-40B4-BE49-F238E27FC236}">
                <a16:creationId xmlns:a16="http://schemas.microsoft.com/office/drawing/2014/main" id="{2BBD3905-5A55-4FEC-0850-7016F58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44" y="722552"/>
            <a:ext cx="5108713" cy="4206491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ED9D2220-3D6C-C2EA-F5E9-F21DD22FD6BD}"/>
              </a:ext>
            </a:extLst>
          </p:cNvPr>
          <p:cNvSpPr txBox="1">
            <a:spLocks/>
          </p:cNvSpPr>
          <p:nvPr/>
        </p:nvSpPr>
        <p:spPr>
          <a:xfrm>
            <a:off x="291945" y="1289172"/>
            <a:ext cx="1397707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trước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khi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xử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lý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8975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DIM_CUSTOMER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54">
            <a:extLst>
              <a:ext uri="{FF2B5EF4-FFF2-40B4-BE49-F238E27FC236}">
                <a16:creationId xmlns:a16="http://schemas.microsoft.com/office/drawing/2014/main" id="{8AAE83A4-F272-A79D-6A22-1DAA3C21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11" y="1025673"/>
            <a:ext cx="5254521" cy="3750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6127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DIM_PRODUCT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Picture 59">
            <a:extLst>
              <a:ext uri="{FF2B5EF4-FFF2-40B4-BE49-F238E27FC236}">
                <a16:creationId xmlns:a16="http://schemas.microsoft.com/office/drawing/2014/main" id="{900A3842-E4FA-F74B-449A-AFF20C061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46"/>
          <a:stretch/>
        </p:blipFill>
        <p:spPr bwMode="auto">
          <a:xfrm>
            <a:off x="2854495" y="1106250"/>
            <a:ext cx="5045493" cy="369103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87989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DIM_TIME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17A071B1-0F11-0E6E-D94B-AB427F1F0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58"/>
          <a:stretch/>
        </p:blipFill>
        <p:spPr bwMode="auto">
          <a:xfrm>
            <a:off x="3419516" y="1022740"/>
            <a:ext cx="4074623" cy="393839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392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DIM_SIZE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61">
            <a:extLst>
              <a:ext uri="{FF2B5EF4-FFF2-40B4-BE49-F238E27FC236}">
                <a16:creationId xmlns:a16="http://schemas.microsoft.com/office/drawing/2014/main" id="{8B3F649A-AD15-972C-6BA1-D3EC1E4B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7"/>
          <a:stretch/>
        </p:blipFill>
        <p:spPr bwMode="auto">
          <a:xfrm>
            <a:off x="1693545" y="1608496"/>
            <a:ext cx="5756910" cy="282765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695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2321" name="Google Shape;2321;p43"/>
          <p:cNvSpPr txBox="1"/>
          <p:nvPr/>
        </p:nvSpPr>
        <p:spPr>
          <a:xfrm>
            <a:off x="882127" y="533550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Kiểm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dữ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khi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đổ</a:t>
            </a:r>
            <a:endParaRPr lang="en-US"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" name="Google Shape;1891;p36">
            <a:extLst>
              <a:ext uri="{FF2B5EF4-FFF2-40B4-BE49-F238E27FC236}">
                <a16:creationId xmlns:a16="http://schemas.microsoft.com/office/drawing/2014/main" id="{C5D85505-4C62-CAEB-9A30-CD82AF796DC2}"/>
              </a:ext>
            </a:extLst>
          </p:cNvPr>
          <p:cNvSpPr txBox="1">
            <a:spLocks/>
          </p:cNvSpPr>
          <p:nvPr/>
        </p:nvSpPr>
        <p:spPr>
          <a:xfrm>
            <a:off x="972961" y="9757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DIM_STATUS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62">
            <a:extLst>
              <a:ext uri="{FF2B5EF4-FFF2-40B4-BE49-F238E27FC236}">
                <a16:creationId xmlns:a16="http://schemas.microsoft.com/office/drawing/2014/main" id="{1A5DB3C7-6A96-4947-1F38-EE04DB01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28" y="1361543"/>
            <a:ext cx="5756910" cy="3480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0750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754486" y="2516054"/>
            <a:ext cx="3635028" cy="913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Amatic SC" panose="00000500000000000000" pitchFamily="2" charset="-79"/>
                <a:cs typeface="Amatic SC" panose="00000500000000000000" pitchFamily="2" charset="-79"/>
              </a:rPr>
              <a:t>Phân tích kho dữ liệu</a:t>
            </a:r>
            <a:endParaRPr sz="47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13590" y="363931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SSAS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66109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75395" y="105033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project SSAS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" name="Picture 23310592">
            <a:extLst>
              <a:ext uri="{FF2B5EF4-FFF2-40B4-BE49-F238E27FC236}">
                <a16:creationId xmlns:a16="http://schemas.microsoft.com/office/drawing/2014/main" id="{0E951724-0D34-D186-99B6-290561C2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6" t="15749" r="19282" b="13376"/>
          <a:stretch/>
        </p:blipFill>
        <p:spPr>
          <a:xfrm>
            <a:off x="1823550" y="1649895"/>
            <a:ext cx="4896678" cy="31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5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42265" y="1673080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based </a:t>
            </a:r>
          </a:p>
          <a:p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on an existing or new </a:t>
            </a:r>
          </a:p>
          <a:p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connection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và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đã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đổ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ở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quá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trình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SSIS</a:t>
            </a:r>
          </a:p>
          <a:p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81DDD52-97A6-FC2F-0788-E5BC6B8F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55" y="1396568"/>
            <a:ext cx="558038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84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42265" y="1177512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Use the service account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2B5ABCC-3BD6-96A5-0020-A19ADAE9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91" y="861926"/>
            <a:ext cx="5257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46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42265" y="1177512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23310593">
            <a:extLst>
              <a:ext uri="{FF2B5EF4-FFF2-40B4-BE49-F238E27FC236}">
                <a16:creationId xmlns:a16="http://schemas.microsoft.com/office/drawing/2014/main" id="{8E25BF78-E2F1-A55E-AE7E-F10A050F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32" y="1133209"/>
            <a:ext cx="55803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2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40979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ED9D2220-3D6C-C2EA-F5E9-F21DD22FD6BD}"/>
              </a:ext>
            </a:extLst>
          </p:cNvPr>
          <p:cNvSpPr txBox="1">
            <a:spLocks/>
          </p:cNvSpPr>
          <p:nvPr/>
        </p:nvSpPr>
        <p:spPr>
          <a:xfrm>
            <a:off x="291945" y="1289172"/>
            <a:ext cx="1397707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Dữ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liệu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sau</a:t>
            </a:r>
            <a:endParaRPr lang="en-US"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khi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xử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lý</a:t>
            </a: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E38277B0-B881-DDF5-41A2-56264822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0" y="697547"/>
            <a:ext cx="5580380" cy="37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2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42265" y="105033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View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708D296-BE2E-C9B6-D712-A5FF7F99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92" y="1050337"/>
            <a:ext cx="5580380" cy="42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53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42265" y="1307453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View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Add Related Tables 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và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1B6D91E-5D38-1F78-836D-8BB37CC2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28" t="10955" r="15329" b="11886"/>
          <a:stretch/>
        </p:blipFill>
        <p:spPr>
          <a:xfrm>
            <a:off x="3310033" y="970475"/>
            <a:ext cx="4999079" cy="40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1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469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View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View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97CB16FE-4FD8-93CD-C158-4849D010A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1" t="8044" r="9866" b="5825"/>
          <a:stretch/>
        </p:blipFill>
        <p:spPr>
          <a:xfrm>
            <a:off x="3399183" y="976571"/>
            <a:ext cx="4926194" cy="39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99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46987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Data Source View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vi-VN" sz="1600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3310594">
            <a:extLst>
              <a:ext uri="{FF2B5EF4-FFF2-40B4-BE49-F238E27FC236}">
                <a16:creationId xmlns:a16="http://schemas.microsoft.com/office/drawing/2014/main" id="{7A5C836B-ED57-0F03-CC02-DF85D022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01" y="1167125"/>
            <a:ext cx="5580380" cy="34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6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094589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6B33A5D-90F1-76A9-7879-502AA94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43" y="1203849"/>
            <a:ext cx="4835594" cy="38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36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C062110-ED09-A3E9-3C33-1CE39545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4" t="11702" r="5473" b="3276"/>
          <a:stretch/>
        </p:blipFill>
        <p:spPr>
          <a:xfrm>
            <a:off x="2809460" y="1167125"/>
            <a:ext cx="4770783" cy="38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37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độ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FACT</a:t>
            </a:r>
          </a:p>
        </p:txBody>
      </p:sp>
      <p:pic>
        <p:nvPicPr>
          <p:cNvPr id="3" name="Picture 23310595">
            <a:extLst>
              <a:ext uri="{FF2B5EF4-FFF2-40B4-BE49-F238E27FC236}">
                <a16:creationId xmlns:a16="http://schemas.microsoft.com/office/drawing/2014/main" id="{0FF2D4EE-5C70-BF16-7489-9BF2C1E1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20" y="1033539"/>
            <a:ext cx="5022463" cy="40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51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Chọn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8012DB8-90E0-8D7F-97BC-53A7160D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79" y="1053547"/>
            <a:ext cx="5002415" cy="39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6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tên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FB3FCA8-D248-7ED1-BB4B-5D5E23BBB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9" t="8929" r="6779" b="7109"/>
          <a:stretch/>
        </p:blipFill>
        <p:spPr>
          <a:xfrm>
            <a:off x="3164515" y="1083117"/>
            <a:ext cx="4847497" cy="39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7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Cube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en-US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89AFAA7C-4BED-9BFC-5B84-E328A7D01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458" b="11995"/>
          <a:stretch/>
        </p:blipFill>
        <p:spPr>
          <a:xfrm>
            <a:off x="2510679" y="1120206"/>
            <a:ext cx="5858068" cy="39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349F8AA-ECAE-CB21-466D-434C0805B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26" y="1086681"/>
            <a:ext cx="6450779" cy="3236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30695" y="1007647"/>
            <a:ext cx="3557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a.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Lược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đồ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hình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sao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Mô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hình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Diagram: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9082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Chỉnh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sửa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en-US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C787E573-D95B-43DC-0DD3-2FB5E269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97" y="868749"/>
            <a:ext cx="4533265" cy="4095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98341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Chỉnh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sửa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en-US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38">
            <a:extLst>
              <a:ext uri="{FF2B5EF4-FFF2-40B4-BE49-F238E27FC236}">
                <a16:creationId xmlns:a16="http://schemas.microsoft.com/office/drawing/2014/main" id="{861C2FCF-2121-3D67-D977-514C3BAA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71" y="1332189"/>
            <a:ext cx="5760720" cy="3406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76198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Bắt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đầu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Chỉnh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sửa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bảng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DIM</a:t>
            </a:r>
          </a:p>
          <a:p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Kết</a:t>
            </a:r>
            <a:r>
              <a:rPr lang="en-US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quả</a:t>
            </a:r>
            <a:endParaRPr lang="en-US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3310604">
            <a:extLst>
              <a:ext uri="{FF2B5EF4-FFF2-40B4-BE49-F238E27FC236}">
                <a16:creationId xmlns:a16="http://schemas.microsoft.com/office/drawing/2014/main" id="{251A4873-ECCB-8251-2A9D-CB9FCFE8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0" b="6144"/>
          <a:stretch/>
        </p:blipFill>
        <p:spPr>
          <a:xfrm>
            <a:off x="3357673" y="882084"/>
            <a:ext cx="3367805" cy="4074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8631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EFF975D3-6C99-A5A4-F855-5C23E6D891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550" y="98857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kho</a:t>
            </a:r>
            <a:endParaRPr dirty="0"/>
          </a:p>
        </p:txBody>
      </p:sp>
      <p:sp>
        <p:nvSpPr>
          <p:cNvPr id="5" name="Google Shape;2321;p43">
            <a:extLst>
              <a:ext uri="{FF2B5EF4-FFF2-40B4-BE49-F238E27FC236}">
                <a16:creationId xmlns:a16="http://schemas.microsoft.com/office/drawing/2014/main" id="{CE3E281B-542F-29B6-B5AD-D8403B35596A}"/>
              </a:ext>
            </a:extLst>
          </p:cNvPr>
          <p:cNvSpPr txBox="1"/>
          <p:nvPr/>
        </p:nvSpPr>
        <p:spPr>
          <a:xfrm>
            <a:off x="123746" y="773825"/>
            <a:ext cx="3093523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Kết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quả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quá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trình</a:t>
            </a:r>
            <a:r>
              <a:rPr lang="en-US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SSAS</a:t>
            </a:r>
          </a:p>
        </p:txBody>
      </p:sp>
      <p:sp>
        <p:nvSpPr>
          <p:cNvPr id="6" name="Google Shape;1891;p36">
            <a:extLst>
              <a:ext uri="{FF2B5EF4-FFF2-40B4-BE49-F238E27FC236}">
                <a16:creationId xmlns:a16="http://schemas.microsoft.com/office/drawing/2014/main" id="{76E015A4-4354-177D-81FB-DC2516162E8C}"/>
              </a:ext>
            </a:extLst>
          </p:cNvPr>
          <p:cNvSpPr txBox="1">
            <a:spLocks/>
          </p:cNvSpPr>
          <p:nvPr/>
        </p:nvSpPr>
        <p:spPr>
          <a:xfrm>
            <a:off x="535639" y="1200605"/>
            <a:ext cx="7198078" cy="438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Demo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truy vấn dữ liệu</a:t>
            </a:r>
          </a:p>
          <a:p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Tổng số lượng sản phẩm được </a:t>
            </a:r>
            <a:r>
              <a:rPr lang="vi-VN" sz="1600" b="1" dirty="0" err="1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order</a:t>
            </a:r>
            <a:r>
              <a:rPr lang="vi-VN" sz="1600" b="1" dirty="0">
                <a:latin typeface="Barlow Semi Condensed Light" panose="00000406000000000000" pitchFamily="2" charset="-93"/>
                <a:ea typeface="Barlow Semi Condensed"/>
                <a:cs typeface="Barlow Semi Condensed"/>
                <a:sym typeface="Barlow Semi Condensed"/>
              </a:rPr>
              <a:t> của từng tháng trong năm 2003</a:t>
            </a:r>
            <a:endParaRPr lang="en-US" sz="1600" b="1" dirty="0">
              <a:latin typeface="Barlow Semi Condensed Light" panose="00000406000000000000" pitchFamily="2" charset="-93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8F6670D7-9594-3F5E-DB13-D67926FDC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0" b="25938"/>
          <a:stretch/>
        </p:blipFill>
        <p:spPr>
          <a:xfrm>
            <a:off x="1983188" y="1799687"/>
            <a:ext cx="5496900" cy="30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4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742661" y="2516054"/>
            <a:ext cx="5658678" cy="913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Amatic SC" panose="00000500000000000000" pitchFamily="2" charset="-79"/>
                <a:cs typeface="Amatic SC" panose="00000500000000000000" pitchFamily="2" charset="-79"/>
              </a:rPr>
              <a:t>Phân tích dữ liệu</a:t>
            </a:r>
            <a:endParaRPr sz="47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13590" y="3371988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POWERBI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01316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A9D6FD3E-A3BA-6616-EF48-5D4439CD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566" y="1537253"/>
            <a:ext cx="5991729" cy="32133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Google Shape;3606;p63">
            <a:extLst>
              <a:ext uri="{FF2B5EF4-FFF2-40B4-BE49-F238E27FC236}">
                <a16:creationId xmlns:a16="http://schemas.microsoft.com/office/drawing/2014/main" id="{2D535DA6-4885-C3CC-6C4E-00805A4838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53483" y="330854"/>
            <a:ext cx="5280991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1. </a:t>
            </a:r>
            <a:r>
              <a:rPr lang="vi-V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Tổng số lượng sản phẩm được </a:t>
            </a:r>
            <a:r>
              <a:rPr lang="vi-VN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order</a:t>
            </a:r>
            <a:r>
              <a:rPr lang="vi-V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của từng tháng trong năm 2003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20" name="Google Shape;4019;p64">
            <a:extLst>
              <a:ext uri="{FF2B5EF4-FFF2-40B4-BE49-F238E27FC236}">
                <a16:creationId xmlns:a16="http://schemas.microsoft.com/office/drawing/2014/main" id="{76B3F984-C257-0DDA-68B0-90791650D602}"/>
              </a:ext>
            </a:extLst>
          </p:cNvPr>
          <p:cNvGrpSpPr/>
          <p:nvPr/>
        </p:nvGrpSpPr>
        <p:grpSpPr>
          <a:xfrm>
            <a:off x="177526" y="330854"/>
            <a:ext cx="1475957" cy="1578476"/>
            <a:chOff x="1744400" y="429725"/>
            <a:chExt cx="4623925" cy="4948200"/>
          </a:xfrm>
        </p:grpSpPr>
        <p:sp>
          <p:nvSpPr>
            <p:cNvPr id="21" name="Google Shape;4020;p64">
              <a:extLst>
                <a:ext uri="{FF2B5EF4-FFF2-40B4-BE49-F238E27FC236}">
                  <a16:creationId xmlns:a16="http://schemas.microsoft.com/office/drawing/2014/main" id="{A07B873C-F47C-C0F2-7B24-263D61041FFD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21;p64">
              <a:extLst>
                <a:ext uri="{FF2B5EF4-FFF2-40B4-BE49-F238E27FC236}">
                  <a16:creationId xmlns:a16="http://schemas.microsoft.com/office/drawing/2014/main" id="{3E908709-B60D-BDB1-CC8B-41DFF5126453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22;p64">
              <a:extLst>
                <a:ext uri="{FF2B5EF4-FFF2-40B4-BE49-F238E27FC236}">
                  <a16:creationId xmlns:a16="http://schemas.microsoft.com/office/drawing/2014/main" id="{2BD82956-B55A-E18A-C02A-1A7FB817705C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23;p64">
              <a:extLst>
                <a:ext uri="{FF2B5EF4-FFF2-40B4-BE49-F238E27FC236}">
                  <a16:creationId xmlns:a16="http://schemas.microsoft.com/office/drawing/2014/main" id="{F241B829-8F58-E675-1FC8-E860234012BB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24;p64">
              <a:extLst>
                <a:ext uri="{FF2B5EF4-FFF2-40B4-BE49-F238E27FC236}">
                  <a16:creationId xmlns:a16="http://schemas.microsoft.com/office/drawing/2014/main" id="{E2403708-F2D4-D6F4-0650-558E3D2DC520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25;p64">
              <a:extLst>
                <a:ext uri="{FF2B5EF4-FFF2-40B4-BE49-F238E27FC236}">
                  <a16:creationId xmlns:a16="http://schemas.microsoft.com/office/drawing/2014/main" id="{0A3E76A6-F449-102B-2A5B-9EF9A307F819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26;p64">
              <a:extLst>
                <a:ext uri="{FF2B5EF4-FFF2-40B4-BE49-F238E27FC236}">
                  <a16:creationId xmlns:a16="http://schemas.microsoft.com/office/drawing/2014/main" id="{E7C74256-4F9A-803E-0565-83665F8182F3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27;p64">
              <a:extLst>
                <a:ext uri="{FF2B5EF4-FFF2-40B4-BE49-F238E27FC236}">
                  <a16:creationId xmlns:a16="http://schemas.microsoft.com/office/drawing/2014/main" id="{6CFD704A-CBE4-17E4-17FB-F59C2AC641D4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28;p64">
              <a:extLst>
                <a:ext uri="{FF2B5EF4-FFF2-40B4-BE49-F238E27FC236}">
                  <a16:creationId xmlns:a16="http://schemas.microsoft.com/office/drawing/2014/main" id="{FF4DAF3E-DE46-572A-4811-236282EDBEAE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29;p64">
              <a:extLst>
                <a:ext uri="{FF2B5EF4-FFF2-40B4-BE49-F238E27FC236}">
                  <a16:creationId xmlns:a16="http://schemas.microsoft.com/office/drawing/2014/main" id="{46216063-03BC-10E1-8532-C0A047C0D1DB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30;p64">
              <a:extLst>
                <a:ext uri="{FF2B5EF4-FFF2-40B4-BE49-F238E27FC236}">
                  <a16:creationId xmlns:a16="http://schemas.microsoft.com/office/drawing/2014/main" id="{02F90754-3EB4-927A-41A2-4D9BB62EB861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031;p64">
              <a:extLst>
                <a:ext uri="{FF2B5EF4-FFF2-40B4-BE49-F238E27FC236}">
                  <a16:creationId xmlns:a16="http://schemas.microsoft.com/office/drawing/2014/main" id="{F1E5D854-88AC-E6E6-DAC6-CA6BF8FE7FD9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032;p64">
              <a:extLst>
                <a:ext uri="{FF2B5EF4-FFF2-40B4-BE49-F238E27FC236}">
                  <a16:creationId xmlns:a16="http://schemas.microsoft.com/office/drawing/2014/main" id="{14944ECE-0E0B-FA22-99CE-61E27FB5A02C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033;p64">
              <a:extLst>
                <a:ext uri="{FF2B5EF4-FFF2-40B4-BE49-F238E27FC236}">
                  <a16:creationId xmlns:a16="http://schemas.microsoft.com/office/drawing/2014/main" id="{8C145936-B9E6-2199-8440-00EA9B73C74E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034;p64">
              <a:extLst>
                <a:ext uri="{FF2B5EF4-FFF2-40B4-BE49-F238E27FC236}">
                  <a16:creationId xmlns:a16="http://schemas.microsoft.com/office/drawing/2014/main" id="{ADC9D88D-B4A0-9A7F-F3A6-BB5D2114CF69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035;p64">
              <a:extLst>
                <a:ext uri="{FF2B5EF4-FFF2-40B4-BE49-F238E27FC236}">
                  <a16:creationId xmlns:a16="http://schemas.microsoft.com/office/drawing/2014/main" id="{CEEB68E4-6D9B-AB9E-C42E-FC43B00A4FF2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036;p64">
              <a:extLst>
                <a:ext uri="{FF2B5EF4-FFF2-40B4-BE49-F238E27FC236}">
                  <a16:creationId xmlns:a16="http://schemas.microsoft.com/office/drawing/2014/main" id="{66C479F5-5303-4016-8151-8AFC13DE3CFE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037;p64">
              <a:extLst>
                <a:ext uri="{FF2B5EF4-FFF2-40B4-BE49-F238E27FC236}">
                  <a16:creationId xmlns:a16="http://schemas.microsoft.com/office/drawing/2014/main" id="{F2E8E439-595E-F8BB-0ABB-7897F3593E44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038;p64">
              <a:extLst>
                <a:ext uri="{FF2B5EF4-FFF2-40B4-BE49-F238E27FC236}">
                  <a16:creationId xmlns:a16="http://schemas.microsoft.com/office/drawing/2014/main" id="{BCBE34DD-3480-23A4-5CBF-B9182339B97F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039;p64">
              <a:extLst>
                <a:ext uri="{FF2B5EF4-FFF2-40B4-BE49-F238E27FC236}">
                  <a16:creationId xmlns:a16="http://schemas.microsoft.com/office/drawing/2014/main" id="{C01C2AFB-19CC-8AD1-9E17-B07BE804D00E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040;p64">
              <a:extLst>
                <a:ext uri="{FF2B5EF4-FFF2-40B4-BE49-F238E27FC236}">
                  <a16:creationId xmlns:a16="http://schemas.microsoft.com/office/drawing/2014/main" id="{0DEEEE23-5ED4-4239-4472-01073745BC6C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041;p64">
              <a:extLst>
                <a:ext uri="{FF2B5EF4-FFF2-40B4-BE49-F238E27FC236}">
                  <a16:creationId xmlns:a16="http://schemas.microsoft.com/office/drawing/2014/main" id="{53B76B6C-F219-12FF-D4DA-F316E27207D1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042;p64">
              <a:extLst>
                <a:ext uri="{FF2B5EF4-FFF2-40B4-BE49-F238E27FC236}">
                  <a16:creationId xmlns:a16="http://schemas.microsoft.com/office/drawing/2014/main" id="{E0D3D065-34F4-9538-AF40-44B3F6B112E7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043;p64">
              <a:extLst>
                <a:ext uri="{FF2B5EF4-FFF2-40B4-BE49-F238E27FC236}">
                  <a16:creationId xmlns:a16="http://schemas.microsoft.com/office/drawing/2014/main" id="{0684C1D1-0A49-18D1-D180-4A2E38B3901C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044;p64">
              <a:extLst>
                <a:ext uri="{FF2B5EF4-FFF2-40B4-BE49-F238E27FC236}">
                  <a16:creationId xmlns:a16="http://schemas.microsoft.com/office/drawing/2014/main" id="{48D2916D-0601-7193-9DFB-42E316CFED46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045;p64">
              <a:extLst>
                <a:ext uri="{FF2B5EF4-FFF2-40B4-BE49-F238E27FC236}">
                  <a16:creationId xmlns:a16="http://schemas.microsoft.com/office/drawing/2014/main" id="{A531BCC4-AD35-DFFD-0522-457782C903DA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046;p64">
              <a:extLst>
                <a:ext uri="{FF2B5EF4-FFF2-40B4-BE49-F238E27FC236}">
                  <a16:creationId xmlns:a16="http://schemas.microsoft.com/office/drawing/2014/main" id="{6F064704-721F-F6D0-C6CC-0299D5A22564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047;p64">
              <a:extLst>
                <a:ext uri="{FF2B5EF4-FFF2-40B4-BE49-F238E27FC236}">
                  <a16:creationId xmlns:a16="http://schemas.microsoft.com/office/drawing/2014/main" id="{14DE9F3B-1644-1C75-7D65-1D50F387D350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048;p64">
              <a:extLst>
                <a:ext uri="{FF2B5EF4-FFF2-40B4-BE49-F238E27FC236}">
                  <a16:creationId xmlns:a16="http://schemas.microsoft.com/office/drawing/2014/main" id="{0B7A7305-A61B-9C33-ABDF-9F7DABF1280A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049;p64">
              <a:extLst>
                <a:ext uri="{FF2B5EF4-FFF2-40B4-BE49-F238E27FC236}">
                  <a16:creationId xmlns:a16="http://schemas.microsoft.com/office/drawing/2014/main" id="{235AF80A-E201-DE98-06FC-212E8EFD0191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050;p64">
              <a:extLst>
                <a:ext uri="{FF2B5EF4-FFF2-40B4-BE49-F238E27FC236}">
                  <a16:creationId xmlns:a16="http://schemas.microsoft.com/office/drawing/2014/main" id="{9A757D7D-AA6C-7D33-3BEA-3C415FE8E396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051;p64">
              <a:extLst>
                <a:ext uri="{FF2B5EF4-FFF2-40B4-BE49-F238E27FC236}">
                  <a16:creationId xmlns:a16="http://schemas.microsoft.com/office/drawing/2014/main" id="{C79C3040-E3C0-FD4D-668A-432DAF4C3B3E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052;p64">
              <a:extLst>
                <a:ext uri="{FF2B5EF4-FFF2-40B4-BE49-F238E27FC236}">
                  <a16:creationId xmlns:a16="http://schemas.microsoft.com/office/drawing/2014/main" id="{7C7E9382-1846-328A-5223-2C377182EDC7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053;p64">
              <a:extLst>
                <a:ext uri="{FF2B5EF4-FFF2-40B4-BE49-F238E27FC236}">
                  <a16:creationId xmlns:a16="http://schemas.microsoft.com/office/drawing/2014/main" id="{D14E9521-04A6-72D0-F604-E9EA62359826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054;p64">
              <a:extLst>
                <a:ext uri="{FF2B5EF4-FFF2-40B4-BE49-F238E27FC236}">
                  <a16:creationId xmlns:a16="http://schemas.microsoft.com/office/drawing/2014/main" id="{E5D17BB5-4F3B-7890-FF57-4214FC4A333A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055;p64">
              <a:extLst>
                <a:ext uri="{FF2B5EF4-FFF2-40B4-BE49-F238E27FC236}">
                  <a16:creationId xmlns:a16="http://schemas.microsoft.com/office/drawing/2014/main" id="{BF5E93E9-66C0-914F-4AA0-04FF58C86A87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056;p64">
              <a:extLst>
                <a:ext uri="{FF2B5EF4-FFF2-40B4-BE49-F238E27FC236}">
                  <a16:creationId xmlns:a16="http://schemas.microsoft.com/office/drawing/2014/main" id="{DC6500CF-0501-A273-F03D-85BCA4309DA5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057;p64">
              <a:extLst>
                <a:ext uri="{FF2B5EF4-FFF2-40B4-BE49-F238E27FC236}">
                  <a16:creationId xmlns:a16="http://schemas.microsoft.com/office/drawing/2014/main" id="{47C7C743-C075-7437-84F4-45A67C134EE5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058;p64">
              <a:extLst>
                <a:ext uri="{FF2B5EF4-FFF2-40B4-BE49-F238E27FC236}">
                  <a16:creationId xmlns:a16="http://schemas.microsoft.com/office/drawing/2014/main" id="{CC22915D-9F25-E621-B198-FF663DC9CAE3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059;p64">
              <a:extLst>
                <a:ext uri="{FF2B5EF4-FFF2-40B4-BE49-F238E27FC236}">
                  <a16:creationId xmlns:a16="http://schemas.microsoft.com/office/drawing/2014/main" id="{CF1FB206-B325-54EE-7FBC-6124710C7218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060;p64">
              <a:extLst>
                <a:ext uri="{FF2B5EF4-FFF2-40B4-BE49-F238E27FC236}">
                  <a16:creationId xmlns:a16="http://schemas.microsoft.com/office/drawing/2014/main" id="{512C50D8-73A8-6ECA-0C66-29EB0663ABE4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061;p64">
              <a:extLst>
                <a:ext uri="{FF2B5EF4-FFF2-40B4-BE49-F238E27FC236}">
                  <a16:creationId xmlns:a16="http://schemas.microsoft.com/office/drawing/2014/main" id="{2A00D26F-3556-6DF2-AAC6-E2EE3A104BA5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062;p64">
              <a:extLst>
                <a:ext uri="{FF2B5EF4-FFF2-40B4-BE49-F238E27FC236}">
                  <a16:creationId xmlns:a16="http://schemas.microsoft.com/office/drawing/2014/main" id="{B81D09BF-8393-BD0C-FC2F-E82590109C91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063;p64">
              <a:extLst>
                <a:ext uri="{FF2B5EF4-FFF2-40B4-BE49-F238E27FC236}">
                  <a16:creationId xmlns:a16="http://schemas.microsoft.com/office/drawing/2014/main" id="{6494017A-3D41-0582-EB67-6B082894668D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064;p64">
              <a:extLst>
                <a:ext uri="{FF2B5EF4-FFF2-40B4-BE49-F238E27FC236}">
                  <a16:creationId xmlns:a16="http://schemas.microsoft.com/office/drawing/2014/main" id="{F34BBEE7-7E12-767B-79C7-B462E1A7D0D2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065;p64">
              <a:extLst>
                <a:ext uri="{FF2B5EF4-FFF2-40B4-BE49-F238E27FC236}">
                  <a16:creationId xmlns:a16="http://schemas.microsoft.com/office/drawing/2014/main" id="{A63CE9D5-1BB4-3A89-C37F-865174D9D2A4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066;p64">
              <a:extLst>
                <a:ext uri="{FF2B5EF4-FFF2-40B4-BE49-F238E27FC236}">
                  <a16:creationId xmlns:a16="http://schemas.microsoft.com/office/drawing/2014/main" id="{52F61AA0-BF75-32C5-75EC-556DF2683100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067;p64">
              <a:extLst>
                <a:ext uri="{FF2B5EF4-FFF2-40B4-BE49-F238E27FC236}">
                  <a16:creationId xmlns:a16="http://schemas.microsoft.com/office/drawing/2014/main" id="{5FE464B0-274D-DD34-C503-0C048B9727BD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068;p64">
              <a:extLst>
                <a:ext uri="{FF2B5EF4-FFF2-40B4-BE49-F238E27FC236}">
                  <a16:creationId xmlns:a16="http://schemas.microsoft.com/office/drawing/2014/main" id="{F81ED8AD-B5CB-5F0A-8B5E-DC8753F541AB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069;p64">
              <a:extLst>
                <a:ext uri="{FF2B5EF4-FFF2-40B4-BE49-F238E27FC236}">
                  <a16:creationId xmlns:a16="http://schemas.microsoft.com/office/drawing/2014/main" id="{6E3E33BF-FF49-51C7-4C03-BC18FCCA5D66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070;p64">
              <a:extLst>
                <a:ext uri="{FF2B5EF4-FFF2-40B4-BE49-F238E27FC236}">
                  <a16:creationId xmlns:a16="http://schemas.microsoft.com/office/drawing/2014/main" id="{0D7CB00E-9EC1-450B-C804-B912E6BBD0FE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071;p64">
              <a:extLst>
                <a:ext uri="{FF2B5EF4-FFF2-40B4-BE49-F238E27FC236}">
                  <a16:creationId xmlns:a16="http://schemas.microsoft.com/office/drawing/2014/main" id="{196EBC3D-1EE3-C833-D6F5-8E19C46E2BD4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072;p64">
              <a:extLst>
                <a:ext uri="{FF2B5EF4-FFF2-40B4-BE49-F238E27FC236}">
                  <a16:creationId xmlns:a16="http://schemas.microsoft.com/office/drawing/2014/main" id="{34CB92AF-BC66-409F-8199-8742DF7F870F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073;p64">
              <a:extLst>
                <a:ext uri="{FF2B5EF4-FFF2-40B4-BE49-F238E27FC236}">
                  <a16:creationId xmlns:a16="http://schemas.microsoft.com/office/drawing/2014/main" id="{B7FD339B-405B-3113-A832-49473B1D8903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074;p64">
              <a:extLst>
                <a:ext uri="{FF2B5EF4-FFF2-40B4-BE49-F238E27FC236}">
                  <a16:creationId xmlns:a16="http://schemas.microsoft.com/office/drawing/2014/main" id="{EAD118B4-8FF4-92FF-E7FA-8A1064003CB8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075;p64">
              <a:extLst>
                <a:ext uri="{FF2B5EF4-FFF2-40B4-BE49-F238E27FC236}">
                  <a16:creationId xmlns:a16="http://schemas.microsoft.com/office/drawing/2014/main" id="{17448D46-06F4-FE2A-29E5-979365117C1F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076;p64">
              <a:extLst>
                <a:ext uri="{FF2B5EF4-FFF2-40B4-BE49-F238E27FC236}">
                  <a16:creationId xmlns:a16="http://schemas.microsoft.com/office/drawing/2014/main" id="{263BD1A5-3E85-7376-AA46-0924ADEAB7E4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077;p64">
              <a:extLst>
                <a:ext uri="{FF2B5EF4-FFF2-40B4-BE49-F238E27FC236}">
                  <a16:creationId xmlns:a16="http://schemas.microsoft.com/office/drawing/2014/main" id="{A47865CC-6125-26E6-1E64-EBABCC133631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078;p64">
              <a:extLst>
                <a:ext uri="{FF2B5EF4-FFF2-40B4-BE49-F238E27FC236}">
                  <a16:creationId xmlns:a16="http://schemas.microsoft.com/office/drawing/2014/main" id="{2A8EA0C6-0E04-23C1-62A3-52B88D4366EA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079;p64">
              <a:extLst>
                <a:ext uri="{FF2B5EF4-FFF2-40B4-BE49-F238E27FC236}">
                  <a16:creationId xmlns:a16="http://schemas.microsoft.com/office/drawing/2014/main" id="{730E2D94-17A6-EADE-D86D-5EB7119B188E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080;p64">
              <a:extLst>
                <a:ext uri="{FF2B5EF4-FFF2-40B4-BE49-F238E27FC236}">
                  <a16:creationId xmlns:a16="http://schemas.microsoft.com/office/drawing/2014/main" id="{A019C8B6-17A1-181D-F05A-39B280DE37D5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081;p64">
              <a:extLst>
                <a:ext uri="{FF2B5EF4-FFF2-40B4-BE49-F238E27FC236}">
                  <a16:creationId xmlns:a16="http://schemas.microsoft.com/office/drawing/2014/main" id="{6DF8ED45-482F-6077-FBA4-317BC1E5714E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082;p64">
              <a:extLst>
                <a:ext uri="{FF2B5EF4-FFF2-40B4-BE49-F238E27FC236}">
                  <a16:creationId xmlns:a16="http://schemas.microsoft.com/office/drawing/2014/main" id="{EA5F694A-A8F7-AA66-0FFE-0DBEDCBE746E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083;p64">
              <a:extLst>
                <a:ext uri="{FF2B5EF4-FFF2-40B4-BE49-F238E27FC236}">
                  <a16:creationId xmlns:a16="http://schemas.microsoft.com/office/drawing/2014/main" id="{A99D1B4E-BAC6-29AD-A233-99ABE0FC1F5A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084;p64">
              <a:extLst>
                <a:ext uri="{FF2B5EF4-FFF2-40B4-BE49-F238E27FC236}">
                  <a16:creationId xmlns:a16="http://schemas.microsoft.com/office/drawing/2014/main" id="{CBEA7B05-0BBB-A91E-7316-3CD0765916E1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085;p64">
              <a:extLst>
                <a:ext uri="{FF2B5EF4-FFF2-40B4-BE49-F238E27FC236}">
                  <a16:creationId xmlns:a16="http://schemas.microsoft.com/office/drawing/2014/main" id="{CCA71A5D-B4D8-8987-77A2-DA43BF1C7158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086;p64">
              <a:extLst>
                <a:ext uri="{FF2B5EF4-FFF2-40B4-BE49-F238E27FC236}">
                  <a16:creationId xmlns:a16="http://schemas.microsoft.com/office/drawing/2014/main" id="{D5D63F78-FCA4-8E44-D0D1-36A290737D8B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087;p64">
              <a:extLst>
                <a:ext uri="{FF2B5EF4-FFF2-40B4-BE49-F238E27FC236}">
                  <a16:creationId xmlns:a16="http://schemas.microsoft.com/office/drawing/2014/main" id="{6D153CBC-794E-538F-4C41-63FC36EAF027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088;p64">
              <a:extLst>
                <a:ext uri="{FF2B5EF4-FFF2-40B4-BE49-F238E27FC236}">
                  <a16:creationId xmlns:a16="http://schemas.microsoft.com/office/drawing/2014/main" id="{E620AC4C-E62A-0804-4224-9EDE512C091F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089;p64">
              <a:extLst>
                <a:ext uri="{FF2B5EF4-FFF2-40B4-BE49-F238E27FC236}">
                  <a16:creationId xmlns:a16="http://schemas.microsoft.com/office/drawing/2014/main" id="{D240D79C-16B3-E9B4-C6EC-947B1A849ED3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090;p64">
              <a:extLst>
                <a:ext uri="{FF2B5EF4-FFF2-40B4-BE49-F238E27FC236}">
                  <a16:creationId xmlns:a16="http://schemas.microsoft.com/office/drawing/2014/main" id="{D7851482-10A5-D726-7095-3DD535876F61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091;p64">
              <a:extLst>
                <a:ext uri="{FF2B5EF4-FFF2-40B4-BE49-F238E27FC236}">
                  <a16:creationId xmlns:a16="http://schemas.microsoft.com/office/drawing/2014/main" id="{CFB88B49-7ACA-6A2C-E967-0AD50673EFB8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092;p64">
              <a:extLst>
                <a:ext uri="{FF2B5EF4-FFF2-40B4-BE49-F238E27FC236}">
                  <a16:creationId xmlns:a16="http://schemas.microsoft.com/office/drawing/2014/main" id="{7E795091-DC78-0139-61D6-B0B0C67B5A9F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093;p64">
              <a:extLst>
                <a:ext uri="{FF2B5EF4-FFF2-40B4-BE49-F238E27FC236}">
                  <a16:creationId xmlns:a16="http://schemas.microsoft.com/office/drawing/2014/main" id="{2DC46A01-EF0C-7CFE-893D-D747E24792E0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094;p64">
              <a:extLst>
                <a:ext uri="{FF2B5EF4-FFF2-40B4-BE49-F238E27FC236}">
                  <a16:creationId xmlns:a16="http://schemas.microsoft.com/office/drawing/2014/main" id="{2AE3D2EE-41B5-D55E-A6BB-6C27D929AD3D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095;p64">
              <a:extLst>
                <a:ext uri="{FF2B5EF4-FFF2-40B4-BE49-F238E27FC236}">
                  <a16:creationId xmlns:a16="http://schemas.microsoft.com/office/drawing/2014/main" id="{D803F667-E5EC-03CA-9116-BB64170432F5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096;p64">
              <a:extLst>
                <a:ext uri="{FF2B5EF4-FFF2-40B4-BE49-F238E27FC236}">
                  <a16:creationId xmlns:a16="http://schemas.microsoft.com/office/drawing/2014/main" id="{E3529269-2535-EB90-4162-E233EF939B46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097;p64">
              <a:extLst>
                <a:ext uri="{FF2B5EF4-FFF2-40B4-BE49-F238E27FC236}">
                  <a16:creationId xmlns:a16="http://schemas.microsoft.com/office/drawing/2014/main" id="{BDBE5AEA-FB6F-E5C5-DAD1-DA2FE15C6614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098;p64">
              <a:extLst>
                <a:ext uri="{FF2B5EF4-FFF2-40B4-BE49-F238E27FC236}">
                  <a16:creationId xmlns:a16="http://schemas.microsoft.com/office/drawing/2014/main" id="{0AFE243D-182D-EBCB-E5F7-8CA40AAAA7B3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099;p64">
              <a:extLst>
                <a:ext uri="{FF2B5EF4-FFF2-40B4-BE49-F238E27FC236}">
                  <a16:creationId xmlns:a16="http://schemas.microsoft.com/office/drawing/2014/main" id="{CBA518B3-E076-E1FF-0C49-833599AC167B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100;p64">
              <a:extLst>
                <a:ext uri="{FF2B5EF4-FFF2-40B4-BE49-F238E27FC236}">
                  <a16:creationId xmlns:a16="http://schemas.microsoft.com/office/drawing/2014/main" id="{224B3DE3-7ADC-E893-28E6-3280E6690F7C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101;p64">
              <a:extLst>
                <a:ext uri="{FF2B5EF4-FFF2-40B4-BE49-F238E27FC236}">
                  <a16:creationId xmlns:a16="http://schemas.microsoft.com/office/drawing/2014/main" id="{4E6092C8-5309-12D4-632B-847A1AE8B6A8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102;p64">
              <a:extLst>
                <a:ext uri="{FF2B5EF4-FFF2-40B4-BE49-F238E27FC236}">
                  <a16:creationId xmlns:a16="http://schemas.microsoft.com/office/drawing/2014/main" id="{745EBF16-B012-B109-C657-AC85139266F5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103;p64">
              <a:extLst>
                <a:ext uri="{FF2B5EF4-FFF2-40B4-BE49-F238E27FC236}">
                  <a16:creationId xmlns:a16="http://schemas.microsoft.com/office/drawing/2014/main" id="{9AE154DF-605A-248D-2ECE-B47E2445CF78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104;p64">
              <a:extLst>
                <a:ext uri="{FF2B5EF4-FFF2-40B4-BE49-F238E27FC236}">
                  <a16:creationId xmlns:a16="http://schemas.microsoft.com/office/drawing/2014/main" id="{B7E10E60-EED9-79D3-1397-9CA046208869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105;p64">
              <a:extLst>
                <a:ext uri="{FF2B5EF4-FFF2-40B4-BE49-F238E27FC236}">
                  <a16:creationId xmlns:a16="http://schemas.microsoft.com/office/drawing/2014/main" id="{1E84AE0C-DE52-C1E4-46B2-4B04D07582A6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106;p64">
              <a:extLst>
                <a:ext uri="{FF2B5EF4-FFF2-40B4-BE49-F238E27FC236}">
                  <a16:creationId xmlns:a16="http://schemas.microsoft.com/office/drawing/2014/main" id="{8FDC4A64-E7F3-15D3-3912-51D8B972D0D1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107;p64">
              <a:extLst>
                <a:ext uri="{FF2B5EF4-FFF2-40B4-BE49-F238E27FC236}">
                  <a16:creationId xmlns:a16="http://schemas.microsoft.com/office/drawing/2014/main" id="{58E9A6AB-2BBE-258A-1938-F0A9EDA235C5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108;p64">
              <a:extLst>
                <a:ext uri="{FF2B5EF4-FFF2-40B4-BE49-F238E27FC236}">
                  <a16:creationId xmlns:a16="http://schemas.microsoft.com/office/drawing/2014/main" id="{2F131DB4-E853-B953-8E31-98ADC022974E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109;p64">
              <a:extLst>
                <a:ext uri="{FF2B5EF4-FFF2-40B4-BE49-F238E27FC236}">
                  <a16:creationId xmlns:a16="http://schemas.microsoft.com/office/drawing/2014/main" id="{A17013F6-05A1-4035-A04E-FAC3D4E64AFF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110;p64">
              <a:extLst>
                <a:ext uri="{FF2B5EF4-FFF2-40B4-BE49-F238E27FC236}">
                  <a16:creationId xmlns:a16="http://schemas.microsoft.com/office/drawing/2014/main" id="{D7B52B14-A063-7CD4-CB52-A9DFE20ADF06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111;p64">
              <a:extLst>
                <a:ext uri="{FF2B5EF4-FFF2-40B4-BE49-F238E27FC236}">
                  <a16:creationId xmlns:a16="http://schemas.microsoft.com/office/drawing/2014/main" id="{3E0BBE1C-EA27-6EC4-BD18-CC4AE082B02B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112;p64">
              <a:extLst>
                <a:ext uri="{FF2B5EF4-FFF2-40B4-BE49-F238E27FC236}">
                  <a16:creationId xmlns:a16="http://schemas.microsoft.com/office/drawing/2014/main" id="{3E90C0F1-53F3-AAE6-E4E7-6736D4627116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113;p64">
              <a:extLst>
                <a:ext uri="{FF2B5EF4-FFF2-40B4-BE49-F238E27FC236}">
                  <a16:creationId xmlns:a16="http://schemas.microsoft.com/office/drawing/2014/main" id="{748265A9-233F-B204-0D35-84BE8E258012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114;p64">
              <a:extLst>
                <a:ext uri="{FF2B5EF4-FFF2-40B4-BE49-F238E27FC236}">
                  <a16:creationId xmlns:a16="http://schemas.microsoft.com/office/drawing/2014/main" id="{AD091F59-DE30-2479-48D0-F4CE132B690E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115;p64">
              <a:extLst>
                <a:ext uri="{FF2B5EF4-FFF2-40B4-BE49-F238E27FC236}">
                  <a16:creationId xmlns:a16="http://schemas.microsoft.com/office/drawing/2014/main" id="{583DAAA8-C69A-0259-1BF3-E1424BBDA576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116;p64">
              <a:extLst>
                <a:ext uri="{FF2B5EF4-FFF2-40B4-BE49-F238E27FC236}">
                  <a16:creationId xmlns:a16="http://schemas.microsoft.com/office/drawing/2014/main" id="{A78C3B96-E00A-86BF-2850-76AA1A0FE198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117;p64">
              <a:extLst>
                <a:ext uri="{FF2B5EF4-FFF2-40B4-BE49-F238E27FC236}">
                  <a16:creationId xmlns:a16="http://schemas.microsoft.com/office/drawing/2014/main" id="{06DD55DF-1B3C-6F2C-5F3E-EA5F1BC6A247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118;p64">
              <a:extLst>
                <a:ext uri="{FF2B5EF4-FFF2-40B4-BE49-F238E27FC236}">
                  <a16:creationId xmlns:a16="http://schemas.microsoft.com/office/drawing/2014/main" id="{9A6436C5-A317-F2E8-FC8D-26000B50883A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119;p64">
              <a:extLst>
                <a:ext uri="{FF2B5EF4-FFF2-40B4-BE49-F238E27FC236}">
                  <a16:creationId xmlns:a16="http://schemas.microsoft.com/office/drawing/2014/main" id="{D85BC350-7902-B746-E25D-A7DE307D6034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120;p64">
              <a:extLst>
                <a:ext uri="{FF2B5EF4-FFF2-40B4-BE49-F238E27FC236}">
                  <a16:creationId xmlns:a16="http://schemas.microsoft.com/office/drawing/2014/main" id="{FC389A67-48D8-8BC2-77B7-9A9450D2E851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121;p64">
              <a:extLst>
                <a:ext uri="{FF2B5EF4-FFF2-40B4-BE49-F238E27FC236}">
                  <a16:creationId xmlns:a16="http://schemas.microsoft.com/office/drawing/2014/main" id="{DA83702A-D48A-2A36-FA86-C987943C1652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122;p64">
              <a:extLst>
                <a:ext uri="{FF2B5EF4-FFF2-40B4-BE49-F238E27FC236}">
                  <a16:creationId xmlns:a16="http://schemas.microsoft.com/office/drawing/2014/main" id="{C577F84C-E1DF-65D2-74D9-EB74EDDB0CE4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123;p64">
              <a:extLst>
                <a:ext uri="{FF2B5EF4-FFF2-40B4-BE49-F238E27FC236}">
                  <a16:creationId xmlns:a16="http://schemas.microsoft.com/office/drawing/2014/main" id="{52C1A079-1224-D471-AC1A-F4D7E8663439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124;p64">
              <a:extLst>
                <a:ext uri="{FF2B5EF4-FFF2-40B4-BE49-F238E27FC236}">
                  <a16:creationId xmlns:a16="http://schemas.microsoft.com/office/drawing/2014/main" id="{5C3A9550-5083-3651-492C-2B71BE10B5B7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125;p64">
              <a:extLst>
                <a:ext uri="{FF2B5EF4-FFF2-40B4-BE49-F238E27FC236}">
                  <a16:creationId xmlns:a16="http://schemas.microsoft.com/office/drawing/2014/main" id="{4291FA4E-CE02-02A1-D4CA-3D5538E38C87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126;p64">
              <a:extLst>
                <a:ext uri="{FF2B5EF4-FFF2-40B4-BE49-F238E27FC236}">
                  <a16:creationId xmlns:a16="http://schemas.microsoft.com/office/drawing/2014/main" id="{EE90D924-6D19-0851-0F63-5FEDB11A7F04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127;p64">
              <a:extLst>
                <a:ext uri="{FF2B5EF4-FFF2-40B4-BE49-F238E27FC236}">
                  <a16:creationId xmlns:a16="http://schemas.microsoft.com/office/drawing/2014/main" id="{0C8E5C8E-6B13-51BF-B811-F2368B48D6B0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128;p64">
              <a:extLst>
                <a:ext uri="{FF2B5EF4-FFF2-40B4-BE49-F238E27FC236}">
                  <a16:creationId xmlns:a16="http://schemas.microsoft.com/office/drawing/2014/main" id="{C6BA8480-1648-8465-2296-A4BF9FF4E988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129;p64">
              <a:extLst>
                <a:ext uri="{FF2B5EF4-FFF2-40B4-BE49-F238E27FC236}">
                  <a16:creationId xmlns:a16="http://schemas.microsoft.com/office/drawing/2014/main" id="{C0708607-D38B-AFBF-4BAC-441A47EB73D8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130;p64">
              <a:extLst>
                <a:ext uri="{FF2B5EF4-FFF2-40B4-BE49-F238E27FC236}">
                  <a16:creationId xmlns:a16="http://schemas.microsoft.com/office/drawing/2014/main" id="{C6806639-3E36-8106-4033-96084AD3E98F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131;p64">
              <a:extLst>
                <a:ext uri="{FF2B5EF4-FFF2-40B4-BE49-F238E27FC236}">
                  <a16:creationId xmlns:a16="http://schemas.microsoft.com/office/drawing/2014/main" id="{D9E13A94-F897-7F5E-EBA9-14BDC57BAFB0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132;p64">
              <a:extLst>
                <a:ext uri="{FF2B5EF4-FFF2-40B4-BE49-F238E27FC236}">
                  <a16:creationId xmlns:a16="http://schemas.microsoft.com/office/drawing/2014/main" id="{F8AD5E06-212A-46B1-6541-DFE7B976DC5F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133;p64">
              <a:extLst>
                <a:ext uri="{FF2B5EF4-FFF2-40B4-BE49-F238E27FC236}">
                  <a16:creationId xmlns:a16="http://schemas.microsoft.com/office/drawing/2014/main" id="{5A6C15D6-7801-4279-A13E-9CD7D97062E2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134;p64">
              <a:extLst>
                <a:ext uri="{FF2B5EF4-FFF2-40B4-BE49-F238E27FC236}">
                  <a16:creationId xmlns:a16="http://schemas.microsoft.com/office/drawing/2014/main" id="{F09A822C-4D35-9ACF-C412-F8BBA7EBDECA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135;p64">
              <a:extLst>
                <a:ext uri="{FF2B5EF4-FFF2-40B4-BE49-F238E27FC236}">
                  <a16:creationId xmlns:a16="http://schemas.microsoft.com/office/drawing/2014/main" id="{47A5973B-1DFA-C4AB-E57B-3C99254B50DF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136;p64">
              <a:extLst>
                <a:ext uri="{FF2B5EF4-FFF2-40B4-BE49-F238E27FC236}">
                  <a16:creationId xmlns:a16="http://schemas.microsoft.com/office/drawing/2014/main" id="{401C7CD5-65C5-0AF0-8403-B3A5B2134210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137;p64">
              <a:extLst>
                <a:ext uri="{FF2B5EF4-FFF2-40B4-BE49-F238E27FC236}">
                  <a16:creationId xmlns:a16="http://schemas.microsoft.com/office/drawing/2014/main" id="{F837E733-A050-1023-6E7E-EE9F0B948E0D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138;p64">
              <a:extLst>
                <a:ext uri="{FF2B5EF4-FFF2-40B4-BE49-F238E27FC236}">
                  <a16:creationId xmlns:a16="http://schemas.microsoft.com/office/drawing/2014/main" id="{C647987C-0836-DB67-356C-9B65C01368A9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139;p64">
              <a:extLst>
                <a:ext uri="{FF2B5EF4-FFF2-40B4-BE49-F238E27FC236}">
                  <a16:creationId xmlns:a16="http://schemas.microsoft.com/office/drawing/2014/main" id="{5E09DF9C-F33A-C8AA-102E-4A4EFD1147DD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140;p64">
              <a:extLst>
                <a:ext uri="{FF2B5EF4-FFF2-40B4-BE49-F238E27FC236}">
                  <a16:creationId xmlns:a16="http://schemas.microsoft.com/office/drawing/2014/main" id="{453EFADD-1E71-C018-035F-870B2E9E1D8D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141;p64">
              <a:extLst>
                <a:ext uri="{FF2B5EF4-FFF2-40B4-BE49-F238E27FC236}">
                  <a16:creationId xmlns:a16="http://schemas.microsoft.com/office/drawing/2014/main" id="{F887C68F-A290-AF42-1B34-E679B9C90865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142;p64">
              <a:extLst>
                <a:ext uri="{FF2B5EF4-FFF2-40B4-BE49-F238E27FC236}">
                  <a16:creationId xmlns:a16="http://schemas.microsoft.com/office/drawing/2014/main" id="{6C86CDF5-FBE1-1F45-15DA-64A4C096F8DE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143;p64">
              <a:extLst>
                <a:ext uri="{FF2B5EF4-FFF2-40B4-BE49-F238E27FC236}">
                  <a16:creationId xmlns:a16="http://schemas.microsoft.com/office/drawing/2014/main" id="{855625C9-9685-BAA6-2C74-A31F30021A49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144;p64">
              <a:extLst>
                <a:ext uri="{FF2B5EF4-FFF2-40B4-BE49-F238E27FC236}">
                  <a16:creationId xmlns:a16="http://schemas.microsoft.com/office/drawing/2014/main" id="{A3AB0978-3B04-7E3B-18E3-E2D330A36836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145;p64">
              <a:extLst>
                <a:ext uri="{FF2B5EF4-FFF2-40B4-BE49-F238E27FC236}">
                  <a16:creationId xmlns:a16="http://schemas.microsoft.com/office/drawing/2014/main" id="{45E5F6D8-E743-8B84-ADBB-316D73CA6EF0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146;p64">
              <a:extLst>
                <a:ext uri="{FF2B5EF4-FFF2-40B4-BE49-F238E27FC236}">
                  <a16:creationId xmlns:a16="http://schemas.microsoft.com/office/drawing/2014/main" id="{4818A81F-D3F7-61A2-A651-602EC523E175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147;p64">
              <a:extLst>
                <a:ext uri="{FF2B5EF4-FFF2-40B4-BE49-F238E27FC236}">
                  <a16:creationId xmlns:a16="http://schemas.microsoft.com/office/drawing/2014/main" id="{DB86EC91-4AE6-7632-029D-D8828A641CA3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148;p64">
              <a:extLst>
                <a:ext uri="{FF2B5EF4-FFF2-40B4-BE49-F238E27FC236}">
                  <a16:creationId xmlns:a16="http://schemas.microsoft.com/office/drawing/2014/main" id="{C7AA5A59-1335-426F-8704-B787BB741E40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149;p64">
              <a:extLst>
                <a:ext uri="{FF2B5EF4-FFF2-40B4-BE49-F238E27FC236}">
                  <a16:creationId xmlns:a16="http://schemas.microsoft.com/office/drawing/2014/main" id="{FC29E1AE-7B89-08C0-282B-FDB4E0FF8516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150;p64">
              <a:extLst>
                <a:ext uri="{FF2B5EF4-FFF2-40B4-BE49-F238E27FC236}">
                  <a16:creationId xmlns:a16="http://schemas.microsoft.com/office/drawing/2014/main" id="{20DFD544-3BA8-5764-88A3-F80D683E515B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151;p64">
              <a:extLst>
                <a:ext uri="{FF2B5EF4-FFF2-40B4-BE49-F238E27FC236}">
                  <a16:creationId xmlns:a16="http://schemas.microsoft.com/office/drawing/2014/main" id="{CF25382B-339F-ADBE-5605-D105F287805B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152;p64">
              <a:extLst>
                <a:ext uri="{FF2B5EF4-FFF2-40B4-BE49-F238E27FC236}">
                  <a16:creationId xmlns:a16="http://schemas.microsoft.com/office/drawing/2014/main" id="{DF709C0B-0B5C-E731-2412-8CE93AF98E33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153;p64">
              <a:extLst>
                <a:ext uri="{FF2B5EF4-FFF2-40B4-BE49-F238E27FC236}">
                  <a16:creationId xmlns:a16="http://schemas.microsoft.com/office/drawing/2014/main" id="{500BCBC9-C7E7-3851-076B-4962570AF63F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154;p64">
              <a:extLst>
                <a:ext uri="{FF2B5EF4-FFF2-40B4-BE49-F238E27FC236}">
                  <a16:creationId xmlns:a16="http://schemas.microsoft.com/office/drawing/2014/main" id="{3143710F-CAE2-32F2-D692-22A2FBBC93A4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155;p64">
              <a:extLst>
                <a:ext uri="{FF2B5EF4-FFF2-40B4-BE49-F238E27FC236}">
                  <a16:creationId xmlns:a16="http://schemas.microsoft.com/office/drawing/2014/main" id="{566F8D59-87A1-B94F-A6D3-385A745B8F07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156;p64">
              <a:extLst>
                <a:ext uri="{FF2B5EF4-FFF2-40B4-BE49-F238E27FC236}">
                  <a16:creationId xmlns:a16="http://schemas.microsoft.com/office/drawing/2014/main" id="{E06A6955-25AE-B630-806F-922325608062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157;p64">
              <a:extLst>
                <a:ext uri="{FF2B5EF4-FFF2-40B4-BE49-F238E27FC236}">
                  <a16:creationId xmlns:a16="http://schemas.microsoft.com/office/drawing/2014/main" id="{490F27BF-1BDB-A8D6-B193-17CEEDE870C0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158;p64">
              <a:extLst>
                <a:ext uri="{FF2B5EF4-FFF2-40B4-BE49-F238E27FC236}">
                  <a16:creationId xmlns:a16="http://schemas.microsoft.com/office/drawing/2014/main" id="{E5BD7C6F-C7EC-0C31-58D6-AF06278FCBF7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159;p64">
              <a:extLst>
                <a:ext uri="{FF2B5EF4-FFF2-40B4-BE49-F238E27FC236}">
                  <a16:creationId xmlns:a16="http://schemas.microsoft.com/office/drawing/2014/main" id="{048F3451-97E4-12AD-1EE1-3220B1360D5E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160;p64">
              <a:extLst>
                <a:ext uri="{FF2B5EF4-FFF2-40B4-BE49-F238E27FC236}">
                  <a16:creationId xmlns:a16="http://schemas.microsoft.com/office/drawing/2014/main" id="{EAF7F3A4-5FCF-7F31-F5B5-01A3162F7437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161;p64">
              <a:extLst>
                <a:ext uri="{FF2B5EF4-FFF2-40B4-BE49-F238E27FC236}">
                  <a16:creationId xmlns:a16="http://schemas.microsoft.com/office/drawing/2014/main" id="{4B153A43-E351-0A2F-627F-B0FB46F5169C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162;p64">
              <a:extLst>
                <a:ext uri="{FF2B5EF4-FFF2-40B4-BE49-F238E27FC236}">
                  <a16:creationId xmlns:a16="http://schemas.microsoft.com/office/drawing/2014/main" id="{02D4459B-0B3C-D56C-9D9A-F4F44E8B84C8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163;p64">
              <a:extLst>
                <a:ext uri="{FF2B5EF4-FFF2-40B4-BE49-F238E27FC236}">
                  <a16:creationId xmlns:a16="http://schemas.microsoft.com/office/drawing/2014/main" id="{C9FD2E22-60AE-0775-99BF-FBDB31500A98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164;p64">
              <a:extLst>
                <a:ext uri="{FF2B5EF4-FFF2-40B4-BE49-F238E27FC236}">
                  <a16:creationId xmlns:a16="http://schemas.microsoft.com/office/drawing/2014/main" id="{A0141405-F985-C12B-4039-FBCC51E3B689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165;p64">
              <a:extLst>
                <a:ext uri="{FF2B5EF4-FFF2-40B4-BE49-F238E27FC236}">
                  <a16:creationId xmlns:a16="http://schemas.microsoft.com/office/drawing/2014/main" id="{FB7485C3-A23E-FFBB-F5C8-708863A1E4B6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166;p64">
              <a:extLst>
                <a:ext uri="{FF2B5EF4-FFF2-40B4-BE49-F238E27FC236}">
                  <a16:creationId xmlns:a16="http://schemas.microsoft.com/office/drawing/2014/main" id="{6A9D3429-48CA-7988-7F47-90A9AD35DEEF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167;p64">
              <a:extLst>
                <a:ext uri="{FF2B5EF4-FFF2-40B4-BE49-F238E27FC236}">
                  <a16:creationId xmlns:a16="http://schemas.microsoft.com/office/drawing/2014/main" id="{24472000-9C50-F2D3-5372-6F10497C0D2F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168;p64">
              <a:extLst>
                <a:ext uri="{FF2B5EF4-FFF2-40B4-BE49-F238E27FC236}">
                  <a16:creationId xmlns:a16="http://schemas.microsoft.com/office/drawing/2014/main" id="{8ABCE534-418C-09E7-0036-1FD8CC7A39BC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169;p64">
              <a:extLst>
                <a:ext uri="{FF2B5EF4-FFF2-40B4-BE49-F238E27FC236}">
                  <a16:creationId xmlns:a16="http://schemas.microsoft.com/office/drawing/2014/main" id="{85B0DC69-42A5-1CF5-7488-96E75DCCBCCC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170;p64">
              <a:extLst>
                <a:ext uri="{FF2B5EF4-FFF2-40B4-BE49-F238E27FC236}">
                  <a16:creationId xmlns:a16="http://schemas.microsoft.com/office/drawing/2014/main" id="{2B8B47F5-9885-71CD-9604-B48209704ABB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171;p64">
              <a:extLst>
                <a:ext uri="{FF2B5EF4-FFF2-40B4-BE49-F238E27FC236}">
                  <a16:creationId xmlns:a16="http://schemas.microsoft.com/office/drawing/2014/main" id="{87355776-6330-695B-7FA8-32399F4E974F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172;p64">
              <a:extLst>
                <a:ext uri="{FF2B5EF4-FFF2-40B4-BE49-F238E27FC236}">
                  <a16:creationId xmlns:a16="http://schemas.microsoft.com/office/drawing/2014/main" id="{D7EA9D73-D7C6-7424-E6E4-ECD17BB62D04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173;p64">
              <a:extLst>
                <a:ext uri="{FF2B5EF4-FFF2-40B4-BE49-F238E27FC236}">
                  <a16:creationId xmlns:a16="http://schemas.microsoft.com/office/drawing/2014/main" id="{BFF392C2-ACF2-7D5C-E3E5-0662E51F19A5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174;p64">
              <a:extLst>
                <a:ext uri="{FF2B5EF4-FFF2-40B4-BE49-F238E27FC236}">
                  <a16:creationId xmlns:a16="http://schemas.microsoft.com/office/drawing/2014/main" id="{7EE15D7B-667D-DF76-004F-9A455166DC3D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175;p64">
              <a:extLst>
                <a:ext uri="{FF2B5EF4-FFF2-40B4-BE49-F238E27FC236}">
                  <a16:creationId xmlns:a16="http://schemas.microsoft.com/office/drawing/2014/main" id="{EFC2E392-00E2-5C76-0CDB-3E6701E720F8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176;p64">
              <a:extLst>
                <a:ext uri="{FF2B5EF4-FFF2-40B4-BE49-F238E27FC236}">
                  <a16:creationId xmlns:a16="http://schemas.microsoft.com/office/drawing/2014/main" id="{ACD1FBE1-E559-5CA5-3CD2-910329864456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177;p64">
              <a:extLst>
                <a:ext uri="{FF2B5EF4-FFF2-40B4-BE49-F238E27FC236}">
                  <a16:creationId xmlns:a16="http://schemas.microsoft.com/office/drawing/2014/main" id="{666F41CA-7675-28C1-9712-5EB38F29B5AC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178;p64">
              <a:extLst>
                <a:ext uri="{FF2B5EF4-FFF2-40B4-BE49-F238E27FC236}">
                  <a16:creationId xmlns:a16="http://schemas.microsoft.com/office/drawing/2014/main" id="{847E2B23-C5E6-D524-A4D8-DD4B3DC29D21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179;p64">
              <a:extLst>
                <a:ext uri="{FF2B5EF4-FFF2-40B4-BE49-F238E27FC236}">
                  <a16:creationId xmlns:a16="http://schemas.microsoft.com/office/drawing/2014/main" id="{9ABEF39E-332F-E1E6-20C4-E639FC9416BD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180;p64">
              <a:extLst>
                <a:ext uri="{FF2B5EF4-FFF2-40B4-BE49-F238E27FC236}">
                  <a16:creationId xmlns:a16="http://schemas.microsoft.com/office/drawing/2014/main" id="{0C198A6A-55E2-AFF6-964A-E6E757BCCAD5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4181;p64">
              <a:extLst>
                <a:ext uri="{FF2B5EF4-FFF2-40B4-BE49-F238E27FC236}">
                  <a16:creationId xmlns:a16="http://schemas.microsoft.com/office/drawing/2014/main" id="{E2080F3A-ED9B-1721-C7BC-00C08941BB6D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4182;p64">
              <a:extLst>
                <a:ext uri="{FF2B5EF4-FFF2-40B4-BE49-F238E27FC236}">
                  <a16:creationId xmlns:a16="http://schemas.microsoft.com/office/drawing/2014/main" id="{DD399317-D1AE-0A4F-62D6-B4BD054F4E1A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183;p64">
              <a:extLst>
                <a:ext uri="{FF2B5EF4-FFF2-40B4-BE49-F238E27FC236}">
                  <a16:creationId xmlns:a16="http://schemas.microsoft.com/office/drawing/2014/main" id="{473BD864-120C-6492-21A3-7DF38C491930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184;p64">
              <a:extLst>
                <a:ext uri="{FF2B5EF4-FFF2-40B4-BE49-F238E27FC236}">
                  <a16:creationId xmlns:a16="http://schemas.microsoft.com/office/drawing/2014/main" id="{D9B282F1-42CB-0014-B1C7-52528BE1EE0F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185;p64">
              <a:extLst>
                <a:ext uri="{FF2B5EF4-FFF2-40B4-BE49-F238E27FC236}">
                  <a16:creationId xmlns:a16="http://schemas.microsoft.com/office/drawing/2014/main" id="{B2CF93E6-3D3D-CF0B-F7B2-1F0BF930125D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186;p64">
              <a:extLst>
                <a:ext uri="{FF2B5EF4-FFF2-40B4-BE49-F238E27FC236}">
                  <a16:creationId xmlns:a16="http://schemas.microsoft.com/office/drawing/2014/main" id="{1E45EFC5-2C43-55E6-B071-47FFE14F9B52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187;p64">
              <a:extLst>
                <a:ext uri="{FF2B5EF4-FFF2-40B4-BE49-F238E27FC236}">
                  <a16:creationId xmlns:a16="http://schemas.microsoft.com/office/drawing/2014/main" id="{B833CC0A-CFE8-9C47-7F91-D5C7A1112A42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188;p64">
              <a:extLst>
                <a:ext uri="{FF2B5EF4-FFF2-40B4-BE49-F238E27FC236}">
                  <a16:creationId xmlns:a16="http://schemas.microsoft.com/office/drawing/2014/main" id="{820A4EE2-F308-7894-C74E-1A66B79B8CE0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189;p64">
              <a:extLst>
                <a:ext uri="{FF2B5EF4-FFF2-40B4-BE49-F238E27FC236}">
                  <a16:creationId xmlns:a16="http://schemas.microsoft.com/office/drawing/2014/main" id="{4BC02AD0-2F3B-98DA-A63C-87FC67324B5D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190;p64">
              <a:extLst>
                <a:ext uri="{FF2B5EF4-FFF2-40B4-BE49-F238E27FC236}">
                  <a16:creationId xmlns:a16="http://schemas.microsoft.com/office/drawing/2014/main" id="{CA7A0639-1106-04BC-9D14-15EA1B434A47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191;p64">
              <a:extLst>
                <a:ext uri="{FF2B5EF4-FFF2-40B4-BE49-F238E27FC236}">
                  <a16:creationId xmlns:a16="http://schemas.microsoft.com/office/drawing/2014/main" id="{BAE0C967-62BC-E7B5-55D8-B55693B0A86B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192;p64">
              <a:extLst>
                <a:ext uri="{FF2B5EF4-FFF2-40B4-BE49-F238E27FC236}">
                  <a16:creationId xmlns:a16="http://schemas.microsoft.com/office/drawing/2014/main" id="{2BA8F0B7-CCDC-9485-5564-A4BB550E68C0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193;p64">
              <a:extLst>
                <a:ext uri="{FF2B5EF4-FFF2-40B4-BE49-F238E27FC236}">
                  <a16:creationId xmlns:a16="http://schemas.microsoft.com/office/drawing/2014/main" id="{65F7D155-060E-9183-267B-F66D34A07F7C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194;p64">
              <a:extLst>
                <a:ext uri="{FF2B5EF4-FFF2-40B4-BE49-F238E27FC236}">
                  <a16:creationId xmlns:a16="http://schemas.microsoft.com/office/drawing/2014/main" id="{E806D466-7DEF-1088-1C4E-4E9D686CACA7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195;p64">
              <a:extLst>
                <a:ext uri="{FF2B5EF4-FFF2-40B4-BE49-F238E27FC236}">
                  <a16:creationId xmlns:a16="http://schemas.microsoft.com/office/drawing/2014/main" id="{1A862FDA-E04F-C692-33AA-31C88BE4642E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196;p64">
              <a:extLst>
                <a:ext uri="{FF2B5EF4-FFF2-40B4-BE49-F238E27FC236}">
                  <a16:creationId xmlns:a16="http://schemas.microsoft.com/office/drawing/2014/main" id="{03652565-E4B7-139C-4785-3C5B80DD88BC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197;p64">
              <a:extLst>
                <a:ext uri="{FF2B5EF4-FFF2-40B4-BE49-F238E27FC236}">
                  <a16:creationId xmlns:a16="http://schemas.microsoft.com/office/drawing/2014/main" id="{398AE53E-E9B6-D440-C01F-F463B52F64E1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198;p64">
              <a:extLst>
                <a:ext uri="{FF2B5EF4-FFF2-40B4-BE49-F238E27FC236}">
                  <a16:creationId xmlns:a16="http://schemas.microsoft.com/office/drawing/2014/main" id="{86A72DC1-A0EE-2944-8CC3-19BBFD32A53B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199;p64">
              <a:extLst>
                <a:ext uri="{FF2B5EF4-FFF2-40B4-BE49-F238E27FC236}">
                  <a16:creationId xmlns:a16="http://schemas.microsoft.com/office/drawing/2014/main" id="{516C5F7C-B1A4-2813-90FF-C9E1DABEC45B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200;p64">
              <a:extLst>
                <a:ext uri="{FF2B5EF4-FFF2-40B4-BE49-F238E27FC236}">
                  <a16:creationId xmlns:a16="http://schemas.microsoft.com/office/drawing/2014/main" id="{A292DDA7-FA1C-604B-FE8C-3EE7CF310A44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201;p64">
              <a:extLst>
                <a:ext uri="{FF2B5EF4-FFF2-40B4-BE49-F238E27FC236}">
                  <a16:creationId xmlns:a16="http://schemas.microsoft.com/office/drawing/2014/main" id="{38F2A3F7-DC21-47FF-79D9-211BBD5E5D97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202;p64">
              <a:extLst>
                <a:ext uri="{FF2B5EF4-FFF2-40B4-BE49-F238E27FC236}">
                  <a16:creationId xmlns:a16="http://schemas.microsoft.com/office/drawing/2014/main" id="{0910D682-B8AF-71E4-AF0F-136852CDCF62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203;p64">
              <a:extLst>
                <a:ext uri="{FF2B5EF4-FFF2-40B4-BE49-F238E27FC236}">
                  <a16:creationId xmlns:a16="http://schemas.microsoft.com/office/drawing/2014/main" id="{C0C21ECE-89FF-CB10-1D23-D52B8ABAD0BD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204;p64">
              <a:extLst>
                <a:ext uri="{FF2B5EF4-FFF2-40B4-BE49-F238E27FC236}">
                  <a16:creationId xmlns:a16="http://schemas.microsoft.com/office/drawing/2014/main" id="{38625123-F0BA-9B10-8438-678AB3FFE999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205;p64">
              <a:extLst>
                <a:ext uri="{FF2B5EF4-FFF2-40B4-BE49-F238E27FC236}">
                  <a16:creationId xmlns:a16="http://schemas.microsoft.com/office/drawing/2014/main" id="{436AE79C-D07D-EC25-2DEA-654EF6A3CC7B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206;p64">
              <a:extLst>
                <a:ext uri="{FF2B5EF4-FFF2-40B4-BE49-F238E27FC236}">
                  <a16:creationId xmlns:a16="http://schemas.microsoft.com/office/drawing/2014/main" id="{C2FE2FFA-4411-BF24-D908-36D280CE4FE2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207;p64">
              <a:extLst>
                <a:ext uri="{FF2B5EF4-FFF2-40B4-BE49-F238E27FC236}">
                  <a16:creationId xmlns:a16="http://schemas.microsoft.com/office/drawing/2014/main" id="{FFBC29D0-C45D-18DF-48C2-16FC94120823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208;p64">
              <a:extLst>
                <a:ext uri="{FF2B5EF4-FFF2-40B4-BE49-F238E27FC236}">
                  <a16:creationId xmlns:a16="http://schemas.microsoft.com/office/drawing/2014/main" id="{A17BEFDC-7F0C-E047-55FA-CA017F554868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209;p64">
              <a:extLst>
                <a:ext uri="{FF2B5EF4-FFF2-40B4-BE49-F238E27FC236}">
                  <a16:creationId xmlns:a16="http://schemas.microsoft.com/office/drawing/2014/main" id="{070988AB-2553-C163-4A48-3BC809125DEB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210;p64">
              <a:extLst>
                <a:ext uri="{FF2B5EF4-FFF2-40B4-BE49-F238E27FC236}">
                  <a16:creationId xmlns:a16="http://schemas.microsoft.com/office/drawing/2014/main" id="{B980D6B9-F2CC-6FC4-96F7-76D7E8A8ED82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211;p64">
              <a:extLst>
                <a:ext uri="{FF2B5EF4-FFF2-40B4-BE49-F238E27FC236}">
                  <a16:creationId xmlns:a16="http://schemas.microsoft.com/office/drawing/2014/main" id="{36FA81C9-DAB6-04CC-A76C-35C0F9572B2A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212;p64">
              <a:extLst>
                <a:ext uri="{FF2B5EF4-FFF2-40B4-BE49-F238E27FC236}">
                  <a16:creationId xmlns:a16="http://schemas.microsoft.com/office/drawing/2014/main" id="{192FDE9F-F22D-11D1-5A6C-7749FED815D7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213;p64">
              <a:extLst>
                <a:ext uri="{FF2B5EF4-FFF2-40B4-BE49-F238E27FC236}">
                  <a16:creationId xmlns:a16="http://schemas.microsoft.com/office/drawing/2014/main" id="{959EF9D9-F384-BCBA-072F-5B3AA6331A47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214;p64">
              <a:extLst>
                <a:ext uri="{FF2B5EF4-FFF2-40B4-BE49-F238E27FC236}">
                  <a16:creationId xmlns:a16="http://schemas.microsoft.com/office/drawing/2014/main" id="{F3CA6D75-586F-D66B-8B80-19D83EF6608C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215;p64">
              <a:extLst>
                <a:ext uri="{FF2B5EF4-FFF2-40B4-BE49-F238E27FC236}">
                  <a16:creationId xmlns:a16="http://schemas.microsoft.com/office/drawing/2014/main" id="{1B59B8AE-B33E-C237-0A26-194A62F03B1E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216;p64">
              <a:extLst>
                <a:ext uri="{FF2B5EF4-FFF2-40B4-BE49-F238E27FC236}">
                  <a16:creationId xmlns:a16="http://schemas.microsoft.com/office/drawing/2014/main" id="{DB7F5A6E-E9FD-658E-3B00-F8B358475545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217;p64">
              <a:extLst>
                <a:ext uri="{FF2B5EF4-FFF2-40B4-BE49-F238E27FC236}">
                  <a16:creationId xmlns:a16="http://schemas.microsoft.com/office/drawing/2014/main" id="{4907EE90-A07D-20FA-9A10-81E9FE6E9E71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218;p64">
              <a:extLst>
                <a:ext uri="{FF2B5EF4-FFF2-40B4-BE49-F238E27FC236}">
                  <a16:creationId xmlns:a16="http://schemas.microsoft.com/office/drawing/2014/main" id="{AC7EBC2E-0ED3-0590-1847-3148BE145459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219;p64">
              <a:extLst>
                <a:ext uri="{FF2B5EF4-FFF2-40B4-BE49-F238E27FC236}">
                  <a16:creationId xmlns:a16="http://schemas.microsoft.com/office/drawing/2014/main" id="{4FA6D007-A32E-EA9A-33D3-E170C56F64D4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220;p64">
              <a:extLst>
                <a:ext uri="{FF2B5EF4-FFF2-40B4-BE49-F238E27FC236}">
                  <a16:creationId xmlns:a16="http://schemas.microsoft.com/office/drawing/2014/main" id="{6BAEE374-C334-A42E-6AE4-111D01A7B218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221;p64">
              <a:extLst>
                <a:ext uri="{FF2B5EF4-FFF2-40B4-BE49-F238E27FC236}">
                  <a16:creationId xmlns:a16="http://schemas.microsoft.com/office/drawing/2014/main" id="{1AAB618C-196B-2027-E5BC-46D944614A24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222;p64">
              <a:extLst>
                <a:ext uri="{FF2B5EF4-FFF2-40B4-BE49-F238E27FC236}">
                  <a16:creationId xmlns:a16="http://schemas.microsoft.com/office/drawing/2014/main" id="{A401A61E-64F8-EE9E-25E8-238716B4A885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223;p64">
              <a:extLst>
                <a:ext uri="{FF2B5EF4-FFF2-40B4-BE49-F238E27FC236}">
                  <a16:creationId xmlns:a16="http://schemas.microsoft.com/office/drawing/2014/main" id="{0281C06F-B9D3-6618-9101-EAFDF6657B72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224;p64">
              <a:extLst>
                <a:ext uri="{FF2B5EF4-FFF2-40B4-BE49-F238E27FC236}">
                  <a16:creationId xmlns:a16="http://schemas.microsoft.com/office/drawing/2014/main" id="{B21F7B72-CD36-4BD4-24CA-AD8F3D18F171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225;p64">
              <a:extLst>
                <a:ext uri="{FF2B5EF4-FFF2-40B4-BE49-F238E27FC236}">
                  <a16:creationId xmlns:a16="http://schemas.microsoft.com/office/drawing/2014/main" id="{CC0889E0-807F-9537-9C39-7809A4F2CB47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226;p64">
              <a:extLst>
                <a:ext uri="{FF2B5EF4-FFF2-40B4-BE49-F238E27FC236}">
                  <a16:creationId xmlns:a16="http://schemas.microsoft.com/office/drawing/2014/main" id="{384183CA-4AC1-B651-4ECA-EF9F955BCFB1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227;p64">
              <a:extLst>
                <a:ext uri="{FF2B5EF4-FFF2-40B4-BE49-F238E27FC236}">
                  <a16:creationId xmlns:a16="http://schemas.microsoft.com/office/drawing/2014/main" id="{7B9BCFE7-F50E-B0EE-9121-DA84C01FA1C7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228;p64">
              <a:extLst>
                <a:ext uri="{FF2B5EF4-FFF2-40B4-BE49-F238E27FC236}">
                  <a16:creationId xmlns:a16="http://schemas.microsoft.com/office/drawing/2014/main" id="{929069A3-AD09-269B-AC0B-4C1C2912DEC5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229;p64">
              <a:extLst>
                <a:ext uri="{FF2B5EF4-FFF2-40B4-BE49-F238E27FC236}">
                  <a16:creationId xmlns:a16="http://schemas.microsoft.com/office/drawing/2014/main" id="{371C42DC-D807-0B11-D60A-C5AD5D1384B1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230;p64">
              <a:extLst>
                <a:ext uri="{FF2B5EF4-FFF2-40B4-BE49-F238E27FC236}">
                  <a16:creationId xmlns:a16="http://schemas.microsoft.com/office/drawing/2014/main" id="{B5056B6E-44AF-46A1-D26E-184C2F3E64AF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231;p64">
              <a:extLst>
                <a:ext uri="{FF2B5EF4-FFF2-40B4-BE49-F238E27FC236}">
                  <a16:creationId xmlns:a16="http://schemas.microsoft.com/office/drawing/2014/main" id="{0E2F7D6A-FE78-60D5-6DF3-09648A4BFF4F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232;p64">
              <a:extLst>
                <a:ext uri="{FF2B5EF4-FFF2-40B4-BE49-F238E27FC236}">
                  <a16:creationId xmlns:a16="http://schemas.microsoft.com/office/drawing/2014/main" id="{7A1DEDEB-2D87-2628-4EA1-E2E86A5A96B5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233;p64">
              <a:extLst>
                <a:ext uri="{FF2B5EF4-FFF2-40B4-BE49-F238E27FC236}">
                  <a16:creationId xmlns:a16="http://schemas.microsoft.com/office/drawing/2014/main" id="{ED44FABC-4C6C-73FB-7A42-BC76759A9D5C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234;p64">
              <a:extLst>
                <a:ext uri="{FF2B5EF4-FFF2-40B4-BE49-F238E27FC236}">
                  <a16:creationId xmlns:a16="http://schemas.microsoft.com/office/drawing/2014/main" id="{AF2CC467-E5AB-F5BE-102C-142A54F3FBBE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235;p64">
              <a:extLst>
                <a:ext uri="{FF2B5EF4-FFF2-40B4-BE49-F238E27FC236}">
                  <a16:creationId xmlns:a16="http://schemas.microsoft.com/office/drawing/2014/main" id="{928E431E-C509-8DD1-2EF2-BDAFCBAB8B83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236;p64">
              <a:extLst>
                <a:ext uri="{FF2B5EF4-FFF2-40B4-BE49-F238E27FC236}">
                  <a16:creationId xmlns:a16="http://schemas.microsoft.com/office/drawing/2014/main" id="{7E65F5B4-9AFA-1E42-5F39-CAF81911208F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237;p64">
              <a:extLst>
                <a:ext uri="{FF2B5EF4-FFF2-40B4-BE49-F238E27FC236}">
                  <a16:creationId xmlns:a16="http://schemas.microsoft.com/office/drawing/2014/main" id="{73983BA1-E951-659D-58FE-8C6FAECCBB48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238;p64">
              <a:extLst>
                <a:ext uri="{FF2B5EF4-FFF2-40B4-BE49-F238E27FC236}">
                  <a16:creationId xmlns:a16="http://schemas.microsoft.com/office/drawing/2014/main" id="{84ED581A-B3B4-2B0E-7519-207AC8E5C044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239;p64">
              <a:extLst>
                <a:ext uri="{FF2B5EF4-FFF2-40B4-BE49-F238E27FC236}">
                  <a16:creationId xmlns:a16="http://schemas.microsoft.com/office/drawing/2014/main" id="{37BFD152-8524-3C42-A6CA-FC0F2AE5D4FC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240;p64">
              <a:extLst>
                <a:ext uri="{FF2B5EF4-FFF2-40B4-BE49-F238E27FC236}">
                  <a16:creationId xmlns:a16="http://schemas.microsoft.com/office/drawing/2014/main" id="{4E4A6685-7B13-5B96-8307-AE0BC74B10F1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2070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8">
            <a:extLst>
              <a:ext uri="{FF2B5EF4-FFF2-40B4-BE49-F238E27FC236}">
                <a16:creationId xmlns:a16="http://schemas.microsoft.com/office/drawing/2014/main" id="{8D5D02C1-C704-F84E-F992-8E13749A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35" y="1218964"/>
            <a:ext cx="6521626" cy="3843366"/>
          </a:xfrm>
          <a:prstGeom prst="rect">
            <a:avLst/>
          </a:prstGeom>
        </p:spPr>
      </p:pic>
      <p:sp>
        <p:nvSpPr>
          <p:cNvPr id="7" name="Google Shape;3606;p63">
            <a:extLst>
              <a:ext uri="{FF2B5EF4-FFF2-40B4-BE49-F238E27FC236}">
                <a16:creationId xmlns:a16="http://schemas.microsoft.com/office/drawing/2014/main" id="{61AFCDB7-8B3E-318A-35D0-0146D0E2177E}"/>
              </a:ext>
            </a:extLst>
          </p:cNvPr>
          <p:cNvSpPr txBox="1">
            <a:spLocks/>
          </p:cNvSpPr>
          <p:nvPr/>
        </p:nvSpPr>
        <p:spPr>
          <a:xfrm>
            <a:off x="1653483" y="330854"/>
            <a:ext cx="5280991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3. </a:t>
            </a:r>
            <a:r>
              <a:rPr lang="vi-VN" sz="1800" dirty="0" err="1"/>
              <a:t>Top</a:t>
            </a:r>
            <a:r>
              <a:rPr lang="vi-VN" sz="1800" dirty="0"/>
              <a:t> 5 thành phố có doanh thu cao nhất trong năm 2003 và 2004</a:t>
            </a:r>
            <a:endParaRPr lang="vi-VN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2" name="Google Shape;3626;p64">
            <a:extLst>
              <a:ext uri="{FF2B5EF4-FFF2-40B4-BE49-F238E27FC236}">
                <a16:creationId xmlns:a16="http://schemas.microsoft.com/office/drawing/2014/main" id="{2C826963-DBFF-3246-A63A-316B4A8E3827}"/>
              </a:ext>
            </a:extLst>
          </p:cNvPr>
          <p:cNvGrpSpPr/>
          <p:nvPr/>
        </p:nvGrpSpPr>
        <p:grpSpPr>
          <a:xfrm>
            <a:off x="158796" y="430282"/>
            <a:ext cx="1571770" cy="1577364"/>
            <a:chOff x="1543000" y="363475"/>
            <a:chExt cx="4748550" cy="4765450"/>
          </a:xfrm>
        </p:grpSpPr>
        <p:sp>
          <p:nvSpPr>
            <p:cNvPr id="13" name="Google Shape;3627;p64">
              <a:extLst>
                <a:ext uri="{FF2B5EF4-FFF2-40B4-BE49-F238E27FC236}">
                  <a16:creationId xmlns:a16="http://schemas.microsoft.com/office/drawing/2014/main" id="{8CC52888-B1A8-F705-FD3C-83DE71C4CDF4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8;p64">
              <a:extLst>
                <a:ext uri="{FF2B5EF4-FFF2-40B4-BE49-F238E27FC236}">
                  <a16:creationId xmlns:a16="http://schemas.microsoft.com/office/drawing/2014/main" id="{AB2C41C5-6D14-094B-5386-185625A1EB55}"/>
                </a:ext>
              </a:extLst>
            </p:cNvPr>
            <p:cNvSpPr/>
            <p:nvPr/>
          </p:nvSpPr>
          <p:spPr>
            <a:xfrm>
              <a:off x="1543000" y="778275"/>
              <a:ext cx="4748550" cy="3293100"/>
            </a:xfrm>
            <a:custGeom>
              <a:avLst/>
              <a:gdLst/>
              <a:ahLst/>
              <a:cxnLst/>
              <a:rect l="l" t="t" r="r" b="b"/>
              <a:pathLst>
                <a:path w="189942" h="131724" extrusionOk="0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9;p64">
              <a:extLst>
                <a:ext uri="{FF2B5EF4-FFF2-40B4-BE49-F238E27FC236}">
                  <a16:creationId xmlns:a16="http://schemas.microsoft.com/office/drawing/2014/main" id="{31DBDDD4-3A76-4314-347F-F64D48A5043D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0;p64">
              <a:extLst>
                <a:ext uri="{FF2B5EF4-FFF2-40B4-BE49-F238E27FC236}">
                  <a16:creationId xmlns:a16="http://schemas.microsoft.com/office/drawing/2014/main" id="{AFB54E81-2059-2200-49B5-E05B7F7ACD1F}"/>
                </a:ext>
              </a:extLst>
            </p:cNvPr>
            <p:cNvSpPr/>
            <p:nvPr/>
          </p:nvSpPr>
          <p:spPr>
            <a:xfrm>
              <a:off x="1543000" y="778150"/>
              <a:ext cx="4652125" cy="3230550"/>
            </a:xfrm>
            <a:custGeom>
              <a:avLst/>
              <a:gdLst/>
              <a:ahLst/>
              <a:cxnLst/>
              <a:rect l="l" t="t" r="r" b="b"/>
              <a:pathLst>
                <a:path w="186085" h="129222" extrusionOk="0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1;p64">
              <a:extLst>
                <a:ext uri="{FF2B5EF4-FFF2-40B4-BE49-F238E27FC236}">
                  <a16:creationId xmlns:a16="http://schemas.microsoft.com/office/drawing/2014/main" id="{541956C5-B497-0622-0855-8A8A6DD408D5}"/>
                </a:ext>
              </a:extLst>
            </p:cNvPr>
            <p:cNvSpPr/>
            <p:nvPr/>
          </p:nvSpPr>
          <p:spPr>
            <a:xfrm>
              <a:off x="3805950" y="681700"/>
              <a:ext cx="395400" cy="385775"/>
            </a:xfrm>
            <a:custGeom>
              <a:avLst/>
              <a:gdLst/>
              <a:ahLst/>
              <a:cxnLst/>
              <a:rect l="l" t="t" r="r" b="b"/>
              <a:pathLst>
                <a:path w="15816" h="15431" extrusionOk="0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32;p64">
              <a:extLst>
                <a:ext uri="{FF2B5EF4-FFF2-40B4-BE49-F238E27FC236}">
                  <a16:creationId xmlns:a16="http://schemas.microsoft.com/office/drawing/2014/main" id="{B9F3D2E7-0A50-742F-E1C7-CCEE7A99D18B}"/>
                </a:ext>
              </a:extLst>
            </p:cNvPr>
            <p:cNvSpPr/>
            <p:nvPr/>
          </p:nvSpPr>
          <p:spPr>
            <a:xfrm>
              <a:off x="3798725" y="6752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33;p64">
              <a:extLst>
                <a:ext uri="{FF2B5EF4-FFF2-40B4-BE49-F238E27FC236}">
                  <a16:creationId xmlns:a16="http://schemas.microsoft.com/office/drawing/2014/main" id="{F0D6E778-10F0-7868-F541-77D4D410EA55}"/>
                </a:ext>
              </a:extLst>
            </p:cNvPr>
            <p:cNvSpPr/>
            <p:nvPr/>
          </p:nvSpPr>
          <p:spPr>
            <a:xfrm>
              <a:off x="3784250" y="990300"/>
              <a:ext cx="432375" cy="365650"/>
            </a:xfrm>
            <a:custGeom>
              <a:avLst/>
              <a:gdLst/>
              <a:ahLst/>
              <a:cxnLst/>
              <a:rect l="l" t="t" r="r" b="b"/>
              <a:pathLst>
                <a:path w="17295" h="14626" extrusionOk="0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34;p64">
              <a:extLst>
                <a:ext uri="{FF2B5EF4-FFF2-40B4-BE49-F238E27FC236}">
                  <a16:creationId xmlns:a16="http://schemas.microsoft.com/office/drawing/2014/main" id="{92EB5FC8-30D7-E657-F453-E0FA3ED7793E}"/>
                </a:ext>
              </a:extLst>
            </p:cNvPr>
            <p:cNvSpPr/>
            <p:nvPr/>
          </p:nvSpPr>
          <p:spPr>
            <a:xfrm>
              <a:off x="3777825" y="9838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35;p64">
              <a:extLst>
                <a:ext uri="{FF2B5EF4-FFF2-40B4-BE49-F238E27FC236}">
                  <a16:creationId xmlns:a16="http://schemas.microsoft.com/office/drawing/2014/main" id="{3208B3C2-9174-1B72-0FCE-A4037D49434D}"/>
                </a:ext>
              </a:extLst>
            </p:cNvPr>
            <p:cNvSpPr/>
            <p:nvPr/>
          </p:nvSpPr>
          <p:spPr>
            <a:xfrm>
              <a:off x="3951400" y="1095575"/>
              <a:ext cx="94050" cy="171175"/>
            </a:xfrm>
            <a:custGeom>
              <a:avLst/>
              <a:gdLst/>
              <a:ahLst/>
              <a:cxnLst/>
              <a:rect l="l" t="t" r="r" b="b"/>
              <a:pathLst>
                <a:path w="3762" h="6847" extrusionOk="0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36;p64">
              <a:extLst>
                <a:ext uri="{FF2B5EF4-FFF2-40B4-BE49-F238E27FC236}">
                  <a16:creationId xmlns:a16="http://schemas.microsoft.com/office/drawing/2014/main" id="{BA05D114-372D-B5A9-3D31-E8D70F0322EE}"/>
                </a:ext>
              </a:extLst>
            </p:cNvPr>
            <p:cNvSpPr/>
            <p:nvPr/>
          </p:nvSpPr>
          <p:spPr>
            <a:xfrm>
              <a:off x="3944975" y="1088325"/>
              <a:ext cx="107725" cy="184875"/>
            </a:xfrm>
            <a:custGeom>
              <a:avLst/>
              <a:gdLst/>
              <a:ahLst/>
              <a:cxnLst/>
              <a:rect l="l" t="t" r="r" b="b"/>
              <a:pathLst>
                <a:path w="4309" h="7395" extrusionOk="0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37;p64">
              <a:extLst>
                <a:ext uri="{FF2B5EF4-FFF2-40B4-BE49-F238E27FC236}">
                  <a16:creationId xmlns:a16="http://schemas.microsoft.com/office/drawing/2014/main" id="{0FD25A9E-537D-07C9-E61C-169B75B61DF7}"/>
                </a:ext>
              </a:extLst>
            </p:cNvPr>
            <p:cNvSpPr/>
            <p:nvPr/>
          </p:nvSpPr>
          <p:spPr>
            <a:xfrm>
              <a:off x="5385850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38;p64">
              <a:extLst>
                <a:ext uri="{FF2B5EF4-FFF2-40B4-BE49-F238E27FC236}">
                  <a16:creationId xmlns:a16="http://schemas.microsoft.com/office/drawing/2014/main" id="{9055B470-B2CE-9F36-E421-A6713AE8DFAB}"/>
                </a:ext>
              </a:extLst>
            </p:cNvPr>
            <p:cNvSpPr/>
            <p:nvPr/>
          </p:nvSpPr>
          <p:spPr>
            <a:xfrm>
              <a:off x="5379425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39;p64">
              <a:extLst>
                <a:ext uri="{FF2B5EF4-FFF2-40B4-BE49-F238E27FC236}">
                  <a16:creationId xmlns:a16="http://schemas.microsoft.com/office/drawing/2014/main" id="{20CA4108-2341-0C51-0A7F-9C35A7C4249D}"/>
                </a:ext>
              </a:extLst>
            </p:cNvPr>
            <p:cNvSpPr/>
            <p:nvPr/>
          </p:nvSpPr>
          <p:spPr>
            <a:xfrm>
              <a:off x="5364950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0;p64">
              <a:extLst>
                <a:ext uri="{FF2B5EF4-FFF2-40B4-BE49-F238E27FC236}">
                  <a16:creationId xmlns:a16="http://schemas.microsoft.com/office/drawing/2014/main" id="{BEE4BB63-6A77-27FD-06C6-B38DFE5E41F1}"/>
                </a:ext>
              </a:extLst>
            </p:cNvPr>
            <p:cNvSpPr/>
            <p:nvPr/>
          </p:nvSpPr>
          <p:spPr>
            <a:xfrm>
              <a:off x="5358525" y="2787175"/>
              <a:ext cx="445225" cy="378525"/>
            </a:xfrm>
            <a:custGeom>
              <a:avLst/>
              <a:gdLst/>
              <a:ahLst/>
              <a:cxnLst/>
              <a:rect l="l" t="t" r="r" b="b"/>
              <a:pathLst>
                <a:path w="17809" h="15141" extrusionOk="0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41;p64">
              <a:extLst>
                <a:ext uri="{FF2B5EF4-FFF2-40B4-BE49-F238E27FC236}">
                  <a16:creationId xmlns:a16="http://schemas.microsoft.com/office/drawing/2014/main" id="{8BF2CB1C-2BD2-1F6B-135B-C2692B832212}"/>
                </a:ext>
              </a:extLst>
            </p:cNvPr>
            <p:cNvSpPr/>
            <p:nvPr/>
          </p:nvSpPr>
          <p:spPr>
            <a:xfrm>
              <a:off x="5532100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42;p64">
              <a:extLst>
                <a:ext uri="{FF2B5EF4-FFF2-40B4-BE49-F238E27FC236}">
                  <a16:creationId xmlns:a16="http://schemas.microsoft.com/office/drawing/2014/main" id="{1DBE928A-7D24-5C09-C34C-86980362CD86}"/>
                </a:ext>
              </a:extLst>
            </p:cNvPr>
            <p:cNvSpPr/>
            <p:nvPr/>
          </p:nvSpPr>
          <p:spPr>
            <a:xfrm>
              <a:off x="5524875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43;p64">
              <a:extLst>
                <a:ext uri="{FF2B5EF4-FFF2-40B4-BE49-F238E27FC236}">
                  <a16:creationId xmlns:a16="http://schemas.microsoft.com/office/drawing/2014/main" id="{F76E4D3C-0131-1617-E344-1B9F71D1A5D3}"/>
                </a:ext>
              </a:extLst>
            </p:cNvPr>
            <p:cNvSpPr/>
            <p:nvPr/>
          </p:nvSpPr>
          <p:spPr>
            <a:xfrm>
              <a:off x="2205975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44;p64">
              <a:extLst>
                <a:ext uri="{FF2B5EF4-FFF2-40B4-BE49-F238E27FC236}">
                  <a16:creationId xmlns:a16="http://schemas.microsoft.com/office/drawing/2014/main" id="{01965E54-D970-A77E-A381-2437D176AB57}"/>
                </a:ext>
              </a:extLst>
            </p:cNvPr>
            <p:cNvSpPr/>
            <p:nvPr/>
          </p:nvSpPr>
          <p:spPr>
            <a:xfrm>
              <a:off x="2199550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5;p64">
              <a:extLst>
                <a:ext uri="{FF2B5EF4-FFF2-40B4-BE49-F238E27FC236}">
                  <a16:creationId xmlns:a16="http://schemas.microsoft.com/office/drawing/2014/main" id="{E8608196-A6F9-0BA8-089A-37B43FB5DFB9}"/>
                </a:ext>
              </a:extLst>
            </p:cNvPr>
            <p:cNvSpPr/>
            <p:nvPr/>
          </p:nvSpPr>
          <p:spPr>
            <a:xfrm>
              <a:off x="2185075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646;p64">
              <a:extLst>
                <a:ext uri="{FF2B5EF4-FFF2-40B4-BE49-F238E27FC236}">
                  <a16:creationId xmlns:a16="http://schemas.microsoft.com/office/drawing/2014/main" id="{757BF056-BF63-0EF4-94E9-F7943CAB7F87}"/>
                </a:ext>
              </a:extLst>
            </p:cNvPr>
            <p:cNvSpPr/>
            <p:nvPr/>
          </p:nvSpPr>
          <p:spPr>
            <a:xfrm>
              <a:off x="2178650" y="27871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647;p64">
              <a:extLst>
                <a:ext uri="{FF2B5EF4-FFF2-40B4-BE49-F238E27FC236}">
                  <a16:creationId xmlns:a16="http://schemas.microsoft.com/office/drawing/2014/main" id="{0FC674A9-6507-2F4C-609B-B3E04E995AB5}"/>
                </a:ext>
              </a:extLst>
            </p:cNvPr>
            <p:cNvSpPr/>
            <p:nvPr/>
          </p:nvSpPr>
          <p:spPr>
            <a:xfrm>
              <a:off x="2352225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648;p64">
              <a:extLst>
                <a:ext uri="{FF2B5EF4-FFF2-40B4-BE49-F238E27FC236}">
                  <a16:creationId xmlns:a16="http://schemas.microsoft.com/office/drawing/2014/main" id="{A6718969-F84F-C0CB-1950-45C0F5335FE9}"/>
                </a:ext>
              </a:extLst>
            </p:cNvPr>
            <p:cNvSpPr/>
            <p:nvPr/>
          </p:nvSpPr>
          <p:spPr>
            <a:xfrm>
              <a:off x="2345800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649;p64">
              <a:extLst>
                <a:ext uri="{FF2B5EF4-FFF2-40B4-BE49-F238E27FC236}">
                  <a16:creationId xmlns:a16="http://schemas.microsoft.com/office/drawing/2014/main" id="{2AEFBD0F-844B-B5C3-8B95-604F75F96FBA}"/>
                </a:ext>
              </a:extLst>
            </p:cNvPr>
            <p:cNvSpPr/>
            <p:nvPr/>
          </p:nvSpPr>
          <p:spPr>
            <a:xfrm>
              <a:off x="5929100" y="2603650"/>
              <a:ext cx="129400" cy="472250"/>
            </a:xfrm>
            <a:custGeom>
              <a:avLst/>
              <a:gdLst/>
              <a:ahLst/>
              <a:cxnLst/>
              <a:rect l="l" t="t" r="r" b="b"/>
              <a:pathLst>
                <a:path w="5176" h="18890" extrusionOk="0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650;p64">
              <a:extLst>
                <a:ext uri="{FF2B5EF4-FFF2-40B4-BE49-F238E27FC236}">
                  <a16:creationId xmlns:a16="http://schemas.microsoft.com/office/drawing/2014/main" id="{ABBF39FA-DBFD-8361-8F82-D2EE8563AC2B}"/>
                </a:ext>
              </a:extLst>
            </p:cNvPr>
            <p:cNvSpPr/>
            <p:nvPr/>
          </p:nvSpPr>
          <p:spPr>
            <a:xfrm>
              <a:off x="6023125" y="2663900"/>
              <a:ext cx="100475" cy="350100"/>
            </a:xfrm>
            <a:custGeom>
              <a:avLst/>
              <a:gdLst/>
              <a:ahLst/>
              <a:cxnLst/>
              <a:rect l="l" t="t" r="r" b="b"/>
              <a:pathLst>
                <a:path w="4019" h="14004" extrusionOk="0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651;p64">
              <a:extLst>
                <a:ext uri="{FF2B5EF4-FFF2-40B4-BE49-F238E27FC236}">
                  <a16:creationId xmlns:a16="http://schemas.microsoft.com/office/drawing/2014/main" id="{C02449D5-43E0-D7A6-B731-74BA9EF55E8D}"/>
                </a:ext>
              </a:extLst>
            </p:cNvPr>
            <p:cNvSpPr/>
            <p:nvPr/>
          </p:nvSpPr>
          <p:spPr>
            <a:xfrm>
              <a:off x="61091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652;p64">
              <a:extLst>
                <a:ext uri="{FF2B5EF4-FFF2-40B4-BE49-F238E27FC236}">
                  <a16:creationId xmlns:a16="http://schemas.microsoft.com/office/drawing/2014/main" id="{8E786B87-6C11-9318-B106-048CDA5FA8CF}"/>
                </a:ext>
              </a:extLst>
            </p:cNvPr>
            <p:cNvSpPr/>
            <p:nvPr/>
          </p:nvSpPr>
          <p:spPr>
            <a:xfrm>
              <a:off x="1945600" y="2603650"/>
              <a:ext cx="128600" cy="472250"/>
            </a:xfrm>
            <a:custGeom>
              <a:avLst/>
              <a:gdLst/>
              <a:ahLst/>
              <a:cxnLst/>
              <a:rect l="l" t="t" r="r" b="b"/>
              <a:pathLst>
                <a:path w="5144" h="18890" extrusionOk="0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653;p64">
              <a:extLst>
                <a:ext uri="{FF2B5EF4-FFF2-40B4-BE49-F238E27FC236}">
                  <a16:creationId xmlns:a16="http://schemas.microsoft.com/office/drawing/2014/main" id="{5DB5F292-DC19-715E-1247-8899B9128F7B}"/>
                </a:ext>
              </a:extLst>
            </p:cNvPr>
            <p:cNvSpPr/>
            <p:nvPr/>
          </p:nvSpPr>
          <p:spPr>
            <a:xfrm>
              <a:off x="1879700" y="2663900"/>
              <a:ext cx="101275" cy="350100"/>
            </a:xfrm>
            <a:custGeom>
              <a:avLst/>
              <a:gdLst/>
              <a:ahLst/>
              <a:cxnLst/>
              <a:rect l="l" t="t" r="r" b="b"/>
              <a:pathLst>
                <a:path w="4051" h="14004" extrusionOk="0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654;p64">
              <a:extLst>
                <a:ext uri="{FF2B5EF4-FFF2-40B4-BE49-F238E27FC236}">
                  <a16:creationId xmlns:a16="http://schemas.microsoft.com/office/drawing/2014/main" id="{88DB0BD6-FA95-E11D-DAFF-E94C6F3AF34E}"/>
                </a:ext>
              </a:extLst>
            </p:cNvPr>
            <p:cNvSpPr/>
            <p:nvPr/>
          </p:nvSpPr>
          <p:spPr>
            <a:xfrm>
              <a:off x="18138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655;p64">
              <a:extLst>
                <a:ext uri="{FF2B5EF4-FFF2-40B4-BE49-F238E27FC236}">
                  <a16:creationId xmlns:a16="http://schemas.microsoft.com/office/drawing/2014/main" id="{2FF16C85-E6D3-3E26-1C71-5A6D1BDAB047}"/>
                </a:ext>
              </a:extLst>
            </p:cNvPr>
            <p:cNvSpPr/>
            <p:nvPr/>
          </p:nvSpPr>
          <p:spPr>
            <a:xfrm>
              <a:off x="3763375" y="496075"/>
              <a:ext cx="476550" cy="127800"/>
            </a:xfrm>
            <a:custGeom>
              <a:avLst/>
              <a:gdLst/>
              <a:ahLst/>
              <a:cxnLst/>
              <a:rect l="l" t="t" r="r" b="b"/>
              <a:pathLst>
                <a:path w="19062" h="5112" extrusionOk="0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656;p64">
              <a:extLst>
                <a:ext uri="{FF2B5EF4-FFF2-40B4-BE49-F238E27FC236}">
                  <a16:creationId xmlns:a16="http://schemas.microsoft.com/office/drawing/2014/main" id="{15050AF0-863C-09C1-BF9E-5BA38B5D3B01}"/>
                </a:ext>
              </a:extLst>
            </p:cNvPr>
            <p:cNvSpPr/>
            <p:nvPr/>
          </p:nvSpPr>
          <p:spPr>
            <a:xfrm>
              <a:off x="3824450" y="430175"/>
              <a:ext cx="356025" cy="100475"/>
            </a:xfrm>
            <a:custGeom>
              <a:avLst/>
              <a:gdLst/>
              <a:ahLst/>
              <a:cxnLst/>
              <a:rect l="l" t="t" r="r" b="b"/>
              <a:pathLst>
                <a:path w="14241" h="4019" extrusionOk="0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657;p64">
              <a:extLst>
                <a:ext uri="{FF2B5EF4-FFF2-40B4-BE49-F238E27FC236}">
                  <a16:creationId xmlns:a16="http://schemas.microsoft.com/office/drawing/2014/main" id="{DFFA8EEF-8E45-B553-CD07-06EA7854E495}"/>
                </a:ext>
              </a:extLst>
            </p:cNvPr>
            <p:cNvSpPr/>
            <p:nvPr/>
          </p:nvSpPr>
          <p:spPr>
            <a:xfrm>
              <a:off x="3884700" y="363475"/>
              <a:ext cx="234700" cy="81200"/>
            </a:xfrm>
            <a:custGeom>
              <a:avLst/>
              <a:gdLst/>
              <a:ahLst/>
              <a:cxnLst/>
              <a:rect l="l" t="t" r="r" b="b"/>
              <a:pathLst>
                <a:path w="9388" h="3248" extrusionOk="0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658;p64">
              <a:extLst>
                <a:ext uri="{FF2B5EF4-FFF2-40B4-BE49-F238E27FC236}">
                  <a16:creationId xmlns:a16="http://schemas.microsoft.com/office/drawing/2014/main" id="{58FB205B-F4C9-F56A-458A-D2DBF6D89099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659;p64">
              <a:extLst>
                <a:ext uri="{FF2B5EF4-FFF2-40B4-BE49-F238E27FC236}">
                  <a16:creationId xmlns:a16="http://schemas.microsoft.com/office/drawing/2014/main" id="{9D8FE12C-9B8E-7DD3-88D4-B7D878C32406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660;p64">
              <a:extLst>
                <a:ext uri="{FF2B5EF4-FFF2-40B4-BE49-F238E27FC236}">
                  <a16:creationId xmlns:a16="http://schemas.microsoft.com/office/drawing/2014/main" id="{F6F7458D-C4D2-9CC9-013D-B832791EFD45}"/>
                </a:ext>
              </a:extLst>
            </p:cNvPr>
            <p:cNvSpPr/>
            <p:nvPr/>
          </p:nvSpPr>
          <p:spPr>
            <a:xfrm>
              <a:off x="2021950" y="3784450"/>
              <a:ext cx="3933700" cy="1195000"/>
            </a:xfrm>
            <a:custGeom>
              <a:avLst/>
              <a:gdLst/>
              <a:ahLst/>
              <a:cxnLst/>
              <a:rect l="l" t="t" r="r" b="b"/>
              <a:pathLst>
                <a:path w="157348" h="47800" extrusionOk="0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661;p64">
              <a:extLst>
                <a:ext uri="{FF2B5EF4-FFF2-40B4-BE49-F238E27FC236}">
                  <a16:creationId xmlns:a16="http://schemas.microsoft.com/office/drawing/2014/main" id="{945BEB30-6E7B-37DC-0485-3E8F3D277F33}"/>
                </a:ext>
              </a:extLst>
            </p:cNvPr>
            <p:cNvSpPr/>
            <p:nvPr/>
          </p:nvSpPr>
          <p:spPr>
            <a:xfrm>
              <a:off x="2014700" y="3778025"/>
              <a:ext cx="3948175" cy="1207850"/>
            </a:xfrm>
            <a:custGeom>
              <a:avLst/>
              <a:gdLst/>
              <a:ahLst/>
              <a:cxnLst/>
              <a:rect l="l" t="t" r="r" b="b"/>
              <a:pathLst>
                <a:path w="157927" h="48314" extrusionOk="0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662;p64">
              <a:extLst>
                <a:ext uri="{FF2B5EF4-FFF2-40B4-BE49-F238E27FC236}">
                  <a16:creationId xmlns:a16="http://schemas.microsoft.com/office/drawing/2014/main" id="{17C790DE-E60D-5F69-002C-FE5624AFB7CC}"/>
                </a:ext>
              </a:extLst>
            </p:cNvPr>
            <p:cNvSpPr/>
            <p:nvPr/>
          </p:nvSpPr>
          <p:spPr>
            <a:xfrm>
              <a:off x="2234900" y="3729000"/>
              <a:ext cx="3507775" cy="1013375"/>
            </a:xfrm>
            <a:custGeom>
              <a:avLst/>
              <a:gdLst/>
              <a:ahLst/>
              <a:cxnLst/>
              <a:rect l="l" t="t" r="r" b="b"/>
              <a:pathLst>
                <a:path w="140311" h="40535" extrusionOk="0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663;p64">
              <a:extLst>
                <a:ext uri="{FF2B5EF4-FFF2-40B4-BE49-F238E27FC236}">
                  <a16:creationId xmlns:a16="http://schemas.microsoft.com/office/drawing/2014/main" id="{8F0F6DAF-C327-E736-1E01-D3000D12CAF3}"/>
                </a:ext>
              </a:extLst>
            </p:cNvPr>
            <p:cNvSpPr/>
            <p:nvPr/>
          </p:nvSpPr>
          <p:spPr>
            <a:xfrm>
              <a:off x="2228475" y="3722575"/>
              <a:ext cx="3520625" cy="1027050"/>
            </a:xfrm>
            <a:custGeom>
              <a:avLst/>
              <a:gdLst/>
              <a:ahLst/>
              <a:cxnLst/>
              <a:rect l="l" t="t" r="r" b="b"/>
              <a:pathLst>
                <a:path w="140825" h="41082" extrusionOk="0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664;p64">
              <a:extLst>
                <a:ext uri="{FF2B5EF4-FFF2-40B4-BE49-F238E27FC236}">
                  <a16:creationId xmlns:a16="http://schemas.microsoft.com/office/drawing/2014/main" id="{010CECDD-5E4A-92D6-AC8B-5CDBB5475E8D}"/>
                </a:ext>
              </a:extLst>
            </p:cNvPr>
            <p:cNvSpPr/>
            <p:nvPr/>
          </p:nvSpPr>
          <p:spPr>
            <a:xfrm>
              <a:off x="2389200" y="3774000"/>
              <a:ext cx="3199200" cy="890425"/>
            </a:xfrm>
            <a:custGeom>
              <a:avLst/>
              <a:gdLst/>
              <a:ahLst/>
              <a:cxnLst/>
              <a:rect l="l" t="t" r="r" b="b"/>
              <a:pathLst>
                <a:path w="127968" h="35617" extrusionOk="0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665;p64">
              <a:extLst>
                <a:ext uri="{FF2B5EF4-FFF2-40B4-BE49-F238E27FC236}">
                  <a16:creationId xmlns:a16="http://schemas.microsoft.com/office/drawing/2014/main" id="{EA3757F8-843E-1ADE-19F3-AD88A0F4817A}"/>
                </a:ext>
              </a:extLst>
            </p:cNvPr>
            <p:cNvSpPr/>
            <p:nvPr/>
          </p:nvSpPr>
          <p:spPr>
            <a:xfrm>
              <a:off x="2381950" y="3766775"/>
              <a:ext cx="3213675" cy="904900"/>
            </a:xfrm>
            <a:custGeom>
              <a:avLst/>
              <a:gdLst/>
              <a:ahLst/>
              <a:cxnLst/>
              <a:rect l="l" t="t" r="r" b="b"/>
              <a:pathLst>
                <a:path w="128547" h="36196" extrusionOk="0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666;p64">
              <a:extLst>
                <a:ext uri="{FF2B5EF4-FFF2-40B4-BE49-F238E27FC236}">
                  <a16:creationId xmlns:a16="http://schemas.microsoft.com/office/drawing/2014/main" id="{70EB21AD-4C38-DA10-50DE-6B4B2170DD49}"/>
                </a:ext>
              </a:extLst>
            </p:cNvPr>
            <p:cNvSpPr/>
            <p:nvPr/>
          </p:nvSpPr>
          <p:spPr>
            <a:xfrm>
              <a:off x="2410075" y="3918650"/>
              <a:ext cx="3157425" cy="745775"/>
            </a:xfrm>
            <a:custGeom>
              <a:avLst/>
              <a:gdLst/>
              <a:ahLst/>
              <a:cxnLst/>
              <a:rect l="l" t="t" r="r" b="b"/>
              <a:pathLst>
                <a:path w="126297" h="29831" extrusionOk="0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667;p64">
              <a:extLst>
                <a:ext uri="{FF2B5EF4-FFF2-40B4-BE49-F238E27FC236}">
                  <a16:creationId xmlns:a16="http://schemas.microsoft.com/office/drawing/2014/main" id="{E9B86DC0-58C0-00A8-8D09-E8DE806D180E}"/>
                </a:ext>
              </a:extLst>
            </p:cNvPr>
            <p:cNvSpPr/>
            <p:nvPr/>
          </p:nvSpPr>
          <p:spPr>
            <a:xfrm>
              <a:off x="2402050" y="3911425"/>
              <a:ext cx="3173475" cy="760250"/>
            </a:xfrm>
            <a:custGeom>
              <a:avLst/>
              <a:gdLst/>
              <a:ahLst/>
              <a:cxnLst/>
              <a:rect l="l" t="t" r="r" b="b"/>
              <a:pathLst>
                <a:path w="126939" h="30410" extrusionOk="0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668;p64">
              <a:extLst>
                <a:ext uri="{FF2B5EF4-FFF2-40B4-BE49-F238E27FC236}">
                  <a16:creationId xmlns:a16="http://schemas.microsoft.com/office/drawing/2014/main" id="{039FE025-43A2-AA7B-3CA8-ED3A593A0509}"/>
                </a:ext>
              </a:extLst>
            </p:cNvPr>
            <p:cNvSpPr/>
            <p:nvPr/>
          </p:nvSpPr>
          <p:spPr>
            <a:xfrm>
              <a:off x="2373925" y="45519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669;p64">
              <a:extLst>
                <a:ext uri="{FF2B5EF4-FFF2-40B4-BE49-F238E27FC236}">
                  <a16:creationId xmlns:a16="http://schemas.microsoft.com/office/drawing/2014/main" id="{11FED0EC-2EB5-71E6-0BBB-AF1421037E43}"/>
                </a:ext>
              </a:extLst>
            </p:cNvPr>
            <p:cNvSpPr/>
            <p:nvPr/>
          </p:nvSpPr>
          <p:spPr>
            <a:xfrm>
              <a:off x="2367500" y="4545475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670;p64">
              <a:extLst>
                <a:ext uri="{FF2B5EF4-FFF2-40B4-BE49-F238E27FC236}">
                  <a16:creationId xmlns:a16="http://schemas.microsoft.com/office/drawing/2014/main" id="{D0642F94-3C89-80D4-3640-F7CA5EF4FF26}"/>
                </a:ext>
              </a:extLst>
            </p:cNvPr>
            <p:cNvSpPr/>
            <p:nvPr/>
          </p:nvSpPr>
          <p:spPr>
            <a:xfrm>
              <a:off x="3153425" y="4759225"/>
              <a:ext cx="108525" cy="94875"/>
            </a:xfrm>
            <a:custGeom>
              <a:avLst/>
              <a:gdLst/>
              <a:ahLst/>
              <a:cxnLst/>
              <a:rect l="l" t="t" r="r" b="b"/>
              <a:pathLst>
                <a:path w="4341" h="3795" extrusionOk="0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671;p64">
              <a:extLst>
                <a:ext uri="{FF2B5EF4-FFF2-40B4-BE49-F238E27FC236}">
                  <a16:creationId xmlns:a16="http://schemas.microsoft.com/office/drawing/2014/main" id="{7FCCFD28-0CEB-8237-4862-776980C9EC66}"/>
                </a:ext>
              </a:extLst>
            </p:cNvPr>
            <p:cNvSpPr/>
            <p:nvPr/>
          </p:nvSpPr>
          <p:spPr>
            <a:xfrm>
              <a:off x="3147000" y="4752000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672;p64">
              <a:extLst>
                <a:ext uri="{FF2B5EF4-FFF2-40B4-BE49-F238E27FC236}">
                  <a16:creationId xmlns:a16="http://schemas.microsoft.com/office/drawing/2014/main" id="{7EBCFA58-DCBD-7A19-78FD-4416D0ED2C4C}"/>
                </a:ext>
              </a:extLst>
            </p:cNvPr>
            <p:cNvSpPr/>
            <p:nvPr/>
          </p:nvSpPr>
          <p:spPr>
            <a:xfrm>
              <a:off x="4080800" y="47930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673;p64">
              <a:extLst>
                <a:ext uri="{FF2B5EF4-FFF2-40B4-BE49-F238E27FC236}">
                  <a16:creationId xmlns:a16="http://schemas.microsoft.com/office/drawing/2014/main" id="{C4CAD372-8AB3-F162-8966-B36BE7980ABC}"/>
                </a:ext>
              </a:extLst>
            </p:cNvPr>
            <p:cNvSpPr/>
            <p:nvPr/>
          </p:nvSpPr>
          <p:spPr>
            <a:xfrm>
              <a:off x="4074375" y="4786550"/>
              <a:ext cx="121350" cy="107725"/>
            </a:xfrm>
            <a:custGeom>
              <a:avLst/>
              <a:gdLst/>
              <a:ahLst/>
              <a:cxnLst/>
              <a:rect l="l" t="t" r="r" b="b"/>
              <a:pathLst>
                <a:path w="4854" h="4309" extrusionOk="0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674;p64">
              <a:extLst>
                <a:ext uri="{FF2B5EF4-FFF2-40B4-BE49-F238E27FC236}">
                  <a16:creationId xmlns:a16="http://schemas.microsoft.com/office/drawing/2014/main" id="{E0D095B4-2951-5856-97D8-0B75D2751593}"/>
                </a:ext>
              </a:extLst>
            </p:cNvPr>
            <p:cNvSpPr/>
            <p:nvPr/>
          </p:nvSpPr>
          <p:spPr>
            <a:xfrm>
              <a:off x="5001725" y="4711825"/>
              <a:ext cx="107700" cy="94850"/>
            </a:xfrm>
            <a:custGeom>
              <a:avLst/>
              <a:gdLst/>
              <a:ahLst/>
              <a:cxnLst/>
              <a:rect l="l" t="t" r="r" b="b"/>
              <a:pathLst>
                <a:path w="4308" h="3794" extrusionOk="0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675;p64">
              <a:extLst>
                <a:ext uri="{FF2B5EF4-FFF2-40B4-BE49-F238E27FC236}">
                  <a16:creationId xmlns:a16="http://schemas.microsoft.com/office/drawing/2014/main" id="{DCF036C7-FF15-7205-D705-1402CD82D2EE}"/>
                </a:ext>
              </a:extLst>
            </p:cNvPr>
            <p:cNvSpPr/>
            <p:nvPr/>
          </p:nvSpPr>
          <p:spPr>
            <a:xfrm>
              <a:off x="4994500" y="4705400"/>
              <a:ext cx="122175" cy="107700"/>
            </a:xfrm>
            <a:custGeom>
              <a:avLst/>
              <a:gdLst/>
              <a:ahLst/>
              <a:cxnLst/>
              <a:rect l="l" t="t" r="r" b="b"/>
              <a:pathLst>
                <a:path w="4887" h="4308" extrusionOk="0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676;p64">
              <a:extLst>
                <a:ext uri="{FF2B5EF4-FFF2-40B4-BE49-F238E27FC236}">
                  <a16:creationId xmlns:a16="http://schemas.microsoft.com/office/drawing/2014/main" id="{8CE52DD4-C2C0-84DF-FD5D-FFA699077EDD}"/>
                </a:ext>
              </a:extLst>
            </p:cNvPr>
            <p:cNvSpPr/>
            <p:nvPr/>
          </p:nvSpPr>
          <p:spPr>
            <a:xfrm>
              <a:off x="5597200" y="4494850"/>
              <a:ext cx="108525" cy="94850"/>
            </a:xfrm>
            <a:custGeom>
              <a:avLst/>
              <a:gdLst/>
              <a:ahLst/>
              <a:cxnLst/>
              <a:rect l="l" t="t" r="r" b="b"/>
              <a:pathLst>
                <a:path w="4341" h="3794" extrusionOk="0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677;p64">
              <a:extLst>
                <a:ext uri="{FF2B5EF4-FFF2-40B4-BE49-F238E27FC236}">
                  <a16:creationId xmlns:a16="http://schemas.microsoft.com/office/drawing/2014/main" id="{81E2B20F-6169-480E-704E-35D57D46265C}"/>
                </a:ext>
              </a:extLst>
            </p:cNvPr>
            <p:cNvSpPr/>
            <p:nvPr/>
          </p:nvSpPr>
          <p:spPr>
            <a:xfrm>
              <a:off x="5589975" y="4488425"/>
              <a:ext cx="122175" cy="108500"/>
            </a:xfrm>
            <a:custGeom>
              <a:avLst/>
              <a:gdLst/>
              <a:ahLst/>
              <a:cxnLst/>
              <a:rect l="l" t="t" r="r" b="b"/>
              <a:pathLst>
                <a:path w="4887" h="4340" extrusionOk="0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678;p64">
              <a:extLst>
                <a:ext uri="{FF2B5EF4-FFF2-40B4-BE49-F238E27FC236}">
                  <a16:creationId xmlns:a16="http://schemas.microsoft.com/office/drawing/2014/main" id="{8FB89015-EA55-F91A-B7C3-D6B8C7AD3E18}"/>
                </a:ext>
              </a:extLst>
            </p:cNvPr>
            <p:cNvSpPr/>
            <p:nvPr/>
          </p:nvSpPr>
          <p:spPr>
            <a:xfrm>
              <a:off x="5777200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679;p64">
              <a:extLst>
                <a:ext uri="{FF2B5EF4-FFF2-40B4-BE49-F238E27FC236}">
                  <a16:creationId xmlns:a16="http://schemas.microsoft.com/office/drawing/2014/main" id="{4D809537-B5A3-0970-F525-2F6A4CC5A3E8}"/>
                </a:ext>
              </a:extLst>
            </p:cNvPr>
            <p:cNvSpPr/>
            <p:nvPr/>
          </p:nvSpPr>
          <p:spPr>
            <a:xfrm>
              <a:off x="5777200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680;p64">
              <a:extLst>
                <a:ext uri="{FF2B5EF4-FFF2-40B4-BE49-F238E27FC236}">
                  <a16:creationId xmlns:a16="http://schemas.microsoft.com/office/drawing/2014/main" id="{16E674A4-7E7C-F20C-BE6C-7071BF9C4961}"/>
                </a:ext>
              </a:extLst>
            </p:cNvPr>
            <p:cNvSpPr/>
            <p:nvPr/>
          </p:nvSpPr>
          <p:spPr>
            <a:xfrm>
              <a:off x="2074975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681;p64">
              <a:extLst>
                <a:ext uri="{FF2B5EF4-FFF2-40B4-BE49-F238E27FC236}">
                  <a16:creationId xmlns:a16="http://schemas.microsoft.com/office/drawing/2014/main" id="{7B8683B4-8849-96B6-0D7D-694356C62D76}"/>
                </a:ext>
              </a:extLst>
            </p:cNvPr>
            <p:cNvSpPr/>
            <p:nvPr/>
          </p:nvSpPr>
          <p:spPr>
            <a:xfrm>
              <a:off x="2074975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682;p64">
              <a:extLst>
                <a:ext uri="{FF2B5EF4-FFF2-40B4-BE49-F238E27FC236}">
                  <a16:creationId xmlns:a16="http://schemas.microsoft.com/office/drawing/2014/main" id="{40E088FE-50FF-5D7A-B60B-A71E97D41E96}"/>
                </a:ext>
              </a:extLst>
            </p:cNvPr>
            <p:cNvSpPr/>
            <p:nvPr/>
          </p:nvSpPr>
          <p:spPr>
            <a:xfrm>
              <a:off x="2379550" y="3664725"/>
              <a:ext cx="13675" cy="457275"/>
            </a:xfrm>
            <a:custGeom>
              <a:avLst/>
              <a:gdLst/>
              <a:ahLst/>
              <a:cxnLst/>
              <a:rect l="l" t="t" r="r" b="b"/>
              <a:pathLst>
                <a:path w="547" h="18291" extrusionOk="0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683;p64">
              <a:extLst>
                <a:ext uri="{FF2B5EF4-FFF2-40B4-BE49-F238E27FC236}">
                  <a16:creationId xmlns:a16="http://schemas.microsoft.com/office/drawing/2014/main" id="{D70B0429-614D-0260-23FA-A51604AACBC2}"/>
                </a:ext>
              </a:extLst>
            </p:cNvPr>
            <p:cNvSpPr/>
            <p:nvPr/>
          </p:nvSpPr>
          <p:spPr>
            <a:xfrm>
              <a:off x="2675275" y="4226450"/>
              <a:ext cx="12875" cy="229050"/>
            </a:xfrm>
            <a:custGeom>
              <a:avLst/>
              <a:gdLst/>
              <a:ahLst/>
              <a:cxnLst/>
              <a:rect l="l" t="t" r="r" b="b"/>
              <a:pathLst>
                <a:path w="515" h="9162" extrusionOk="0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684;p64">
              <a:extLst>
                <a:ext uri="{FF2B5EF4-FFF2-40B4-BE49-F238E27FC236}">
                  <a16:creationId xmlns:a16="http://schemas.microsoft.com/office/drawing/2014/main" id="{2217022F-24C5-15FC-1A4A-C00523C10537}"/>
                </a:ext>
              </a:extLst>
            </p:cNvPr>
            <p:cNvSpPr/>
            <p:nvPr/>
          </p:nvSpPr>
          <p:spPr>
            <a:xfrm>
              <a:off x="2675275" y="3712925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685;p64">
              <a:extLst>
                <a:ext uri="{FF2B5EF4-FFF2-40B4-BE49-F238E27FC236}">
                  <a16:creationId xmlns:a16="http://schemas.microsoft.com/office/drawing/2014/main" id="{E3D62A55-A424-664E-3114-4A72EB2A0B9A}"/>
                </a:ext>
              </a:extLst>
            </p:cNvPr>
            <p:cNvSpPr/>
            <p:nvPr/>
          </p:nvSpPr>
          <p:spPr>
            <a:xfrm>
              <a:off x="5312725" y="4017500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686;p64">
              <a:extLst>
                <a:ext uri="{FF2B5EF4-FFF2-40B4-BE49-F238E27FC236}">
                  <a16:creationId xmlns:a16="http://schemas.microsoft.com/office/drawing/2014/main" id="{9FE4D7F1-52EC-C8C8-BDCD-ABCA586C969C}"/>
                </a:ext>
              </a:extLst>
            </p:cNvPr>
            <p:cNvSpPr/>
            <p:nvPr/>
          </p:nvSpPr>
          <p:spPr>
            <a:xfrm>
              <a:off x="5034675" y="3549000"/>
              <a:ext cx="13675" cy="1004525"/>
            </a:xfrm>
            <a:custGeom>
              <a:avLst/>
              <a:gdLst/>
              <a:ahLst/>
              <a:cxnLst/>
              <a:rect l="l" t="t" r="r" b="b"/>
              <a:pathLst>
                <a:path w="547" h="40181" extrusionOk="0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687;p64">
              <a:extLst>
                <a:ext uri="{FF2B5EF4-FFF2-40B4-BE49-F238E27FC236}">
                  <a16:creationId xmlns:a16="http://schemas.microsoft.com/office/drawing/2014/main" id="{2888B32C-406B-396B-9C9F-95D206664FBA}"/>
                </a:ext>
              </a:extLst>
            </p:cNvPr>
            <p:cNvSpPr/>
            <p:nvPr/>
          </p:nvSpPr>
          <p:spPr>
            <a:xfrm>
              <a:off x="3883900" y="4445825"/>
              <a:ext cx="13700" cy="209775"/>
            </a:xfrm>
            <a:custGeom>
              <a:avLst/>
              <a:gdLst/>
              <a:ahLst/>
              <a:cxnLst/>
              <a:rect l="l" t="t" r="r" b="b"/>
              <a:pathLst>
                <a:path w="548" h="8391" extrusionOk="0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688;p64">
              <a:extLst>
                <a:ext uri="{FF2B5EF4-FFF2-40B4-BE49-F238E27FC236}">
                  <a16:creationId xmlns:a16="http://schemas.microsoft.com/office/drawing/2014/main" id="{4E549343-5C17-CEA0-4AA6-FEA8F1A63701}"/>
                </a:ext>
              </a:extLst>
            </p:cNvPr>
            <p:cNvSpPr/>
            <p:nvPr/>
          </p:nvSpPr>
          <p:spPr>
            <a:xfrm>
              <a:off x="3005550" y="4067325"/>
              <a:ext cx="13700" cy="511925"/>
            </a:xfrm>
            <a:custGeom>
              <a:avLst/>
              <a:gdLst/>
              <a:ahLst/>
              <a:cxnLst/>
              <a:rect l="l" t="t" r="r" b="b"/>
              <a:pathLst>
                <a:path w="548" h="20477" extrusionOk="0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689;p64">
              <a:extLst>
                <a:ext uri="{FF2B5EF4-FFF2-40B4-BE49-F238E27FC236}">
                  <a16:creationId xmlns:a16="http://schemas.microsoft.com/office/drawing/2014/main" id="{2855ADC4-926A-D2A5-4310-0854762E6A03}"/>
                </a:ext>
              </a:extLst>
            </p:cNvPr>
            <p:cNvSpPr/>
            <p:nvPr/>
          </p:nvSpPr>
          <p:spPr>
            <a:xfrm>
              <a:off x="4566975" y="4538250"/>
              <a:ext cx="13675" cy="103675"/>
            </a:xfrm>
            <a:custGeom>
              <a:avLst/>
              <a:gdLst/>
              <a:ahLst/>
              <a:cxnLst/>
              <a:rect l="l" t="t" r="r" b="b"/>
              <a:pathLst>
                <a:path w="547" h="4147" extrusionOk="0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690;p64">
              <a:extLst>
                <a:ext uri="{FF2B5EF4-FFF2-40B4-BE49-F238E27FC236}">
                  <a16:creationId xmlns:a16="http://schemas.microsoft.com/office/drawing/2014/main" id="{0DFFCA01-0719-E0EE-8786-8A4A7C3164A6}"/>
                </a:ext>
              </a:extLst>
            </p:cNvPr>
            <p:cNvSpPr/>
            <p:nvPr/>
          </p:nvSpPr>
          <p:spPr>
            <a:xfrm>
              <a:off x="4566975" y="4294750"/>
              <a:ext cx="13675" cy="211375"/>
            </a:xfrm>
            <a:custGeom>
              <a:avLst/>
              <a:gdLst/>
              <a:ahLst/>
              <a:cxnLst/>
              <a:rect l="l" t="t" r="r" b="b"/>
              <a:pathLst>
                <a:path w="547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691;p64">
              <a:extLst>
                <a:ext uri="{FF2B5EF4-FFF2-40B4-BE49-F238E27FC236}">
                  <a16:creationId xmlns:a16="http://schemas.microsoft.com/office/drawing/2014/main" id="{075CCE17-7BCD-131D-E4ED-A8E3C5F00279}"/>
                </a:ext>
              </a:extLst>
            </p:cNvPr>
            <p:cNvSpPr/>
            <p:nvPr/>
          </p:nvSpPr>
          <p:spPr>
            <a:xfrm>
              <a:off x="3883900" y="4236075"/>
              <a:ext cx="13700" cy="114150"/>
            </a:xfrm>
            <a:custGeom>
              <a:avLst/>
              <a:gdLst/>
              <a:ahLst/>
              <a:cxnLst/>
              <a:rect l="l" t="t" r="r" b="b"/>
              <a:pathLst>
                <a:path w="548" h="4566" extrusionOk="0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692;p64">
              <a:extLst>
                <a:ext uri="{FF2B5EF4-FFF2-40B4-BE49-F238E27FC236}">
                  <a16:creationId xmlns:a16="http://schemas.microsoft.com/office/drawing/2014/main" id="{4F8E354B-4EBE-B875-4930-26C726D4877B}"/>
                </a:ext>
              </a:extLst>
            </p:cNvPr>
            <p:cNvSpPr/>
            <p:nvPr/>
          </p:nvSpPr>
          <p:spPr>
            <a:xfrm>
              <a:off x="5312725" y="3703300"/>
              <a:ext cx="12875" cy="208950"/>
            </a:xfrm>
            <a:custGeom>
              <a:avLst/>
              <a:gdLst/>
              <a:ahLst/>
              <a:cxnLst/>
              <a:rect l="l" t="t" r="r" b="b"/>
              <a:pathLst>
                <a:path w="515" h="8358" extrusionOk="0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693;p64">
              <a:extLst>
                <a:ext uri="{FF2B5EF4-FFF2-40B4-BE49-F238E27FC236}">
                  <a16:creationId xmlns:a16="http://schemas.microsoft.com/office/drawing/2014/main" id="{752720BC-81C5-3420-0934-17E3A3A26386}"/>
                </a:ext>
              </a:extLst>
            </p:cNvPr>
            <p:cNvSpPr/>
            <p:nvPr/>
          </p:nvSpPr>
          <p:spPr>
            <a:xfrm>
              <a:off x="5578725" y="3255675"/>
              <a:ext cx="13675" cy="1019000"/>
            </a:xfrm>
            <a:custGeom>
              <a:avLst/>
              <a:gdLst/>
              <a:ahLst/>
              <a:cxnLst/>
              <a:rect l="l" t="t" r="r" b="b"/>
              <a:pathLst>
                <a:path w="547" h="40760" extrusionOk="0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694;p64">
              <a:extLst>
                <a:ext uri="{FF2B5EF4-FFF2-40B4-BE49-F238E27FC236}">
                  <a16:creationId xmlns:a16="http://schemas.microsoft.com/office/drawing/2014/main" id="{1ABB99AF-9A67-4550-DCD6-E3D0D1CF2D9B}"/>
                </a:ext>
              </a:extLst>
            </p:cNvPr>
            <p:cNvSpPr/>
            <p:nvPr/>
          </p:nvSpPr>
          <p:spPr>
            <a:xfrm>
              <a:off x="2379550" y="3351300"/>
              <a:ext cx="13675" cy="246750"/>
            </a:xfrm>
            <a:custGeom>
              <a:avLst/>
              <a:gdLst/>
              <a:ahLst/>
              <a:cxnLst/>
              <a:rect l="l" t="t" r="r" b="b"/>
              <a:pathLst>
                <a:path w="547" h="9870" extrusionOk="0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695;p64">
              <a:extLst>
                <a:ext uri="{FF2B5EF4-FFF2-40B4-BE49-F238E27FC236}">
                  <a16:creationId xmlns:a16="http://schemas.microsoft.com/office/drawing/2014/main" id="{B562F848-DBCC-6447-AF0F-BFA16D314989}"/>
                </a:ext>
              </a:extLst>
            </p:cNvPr>
            <p:cNvSpPr/>
            <p:nvPr/>
          </p:nvSpPr>
          <p:spPr>
            <a:xfrm>
              <a:off x="4804850" y="284745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696;p64">
              <a:extLst>
                <a:ext uri="{FF2B5EF4-FFF2-40B4-BE49-F238E27FC236}">
                  <a16:creationId xmlns:a16="http://schemas.microsoft.com/office/drawing/2014/main" id="{EA0A830B-84A5-FB99-A27A-E845C80B4D6F}"/>
                </a:ext>
              </a:extLst>
            </p:cNvPr>
            <p:cNvSpPr/>
            <p:nvPr/>
          </p:nvSpPr>
          <p:spPr>
            <a:xfrm>
              <a:off x="4797600" y="28402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697;p64">
              <a:extLst>
                <a:ext uri="{FF2B5EF4-FFF2-40B4-BE49-F238E27FC236}">
                  <a16:creationId xmlns:a16="http://schemas.microsoft.com/office/drawing/2014/main" id="{AABC416D-5B4B-7F16-F03D-524A127FFA0A}"/>
                </a:ext>
              </a:extLst>
            </p:cNvPr>
            <p:cNvSpPr/>
            <p:nvPr/>
          </p:nvSpPr>
          <p:spPr>
            <a:xfrm>
              <a:off x="3151025" y="1597825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698;p64">
              <a:extLst>
                <a:ext uri="{FF2B5EF4-FFF2-40B4-BE49-F238E27FC236}">
                  <a16:creationId xmlns:a16="http://schemas.microsoft.com/office/drawing/2014/main" id="{57E1D532-85B5-0B3E-BBF8-3017FEB5924A}"/>
                </a:ext>
              </a:extLst>
            </p:cNvPr>
            <p:cNvSpPr/>
            <p:nvPr/>
          </p:nvSpPr>
          <p:spPr>
            <a:xfrm>
              <a:off x="3143775" y="15914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699;p64">
              <a:extLst>
                <a:ext uri="{FF2B5EF4-FFF2-40B4-BE49-F238E27FC236}">
                  <a16:creationId xmlns:a16="http://schemas.microsoft.com/office/drawing/2014/main" id="{D66EAC09-7AE3-285A-ED0F-7180F3A05B62}"/>
                </a:ext>
              </a:extLst>
            </p:cNvPr>
            <p:cNvSpPr/>
            <p:nvPr/>
          </p:nvSpPr>
          <p:spPr>
            <a:xfrm>
              <a:off x="480485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700;p64">
              <a:extLst>
                <a:ext uri="{FF2B5EF4-FFF2-40B4-BE49-F238E27FC236}">
                  <a16:creationId xmlns:a16="http://schemas.microsoft.com/office/drawing/2014/main" id="{3BBCC024-658D-5F65-53F5-934B9CA4A65C}"/>
                </a:ext>
              </a:extLst>
            </p:cNvPr>
            <p:cNvSpPr/>
            <p:nvPr/>
          </p:nvSpPr>
          <p:spPr>
            <a:xfrm>
              <a:off x="4797600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701;p64">
              <a:extLst>
                <a:ext uri="{FF2B5EF4-FFF2-40B4-BE49-F238E27FC236}">
                  <a16:creationId xmlns:a16="http://schemas.microsoft.com/office/drawing/2014/main" id="{F1373C8E-93A6-F980-B69A-6968AA4DB6A8}"/>
                </a:ext>
              </a:extLst>
            </p:cNvPr>
            <p:cNvSpPr/>
            <p:nvPr/>
          </p:nvSpPr>
          <p:spPr>
            <a:xfrm>
              <a:off x="310280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702;p64">
              <a:extLst>
                <a:ext uri="{FF2B5EF4-FFF2-40B4-BE49-F238E27FC236}">
                  <a16:creationId xmlns:a16="http://schemas.microsoft.com/office/drawing/2014/main" id="{2E3E3591-C6F5-5153-7E6C-4D80A738694F}"/>
                </a:ext>
              </a:extLst>
            </p:cNvPr>
            <p:cNvSpPr/>
            <p:nvPr/>
          </p:nvSpPr>
          <p:spPr>
            <a:xfrm>
              <a:off x="3095575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703;p64">
              <a:extLst>
                <a:ext uri="{FF2B5EF4-FFF2-40B4-BE49-F238E27FC236}">
                  <a16:creationId xmlns:a16="http://schemas.microsoft.com/office/drawing/2014/main" id="{86CCEF52-C22F-6C62-FCA0-84CFA7324A06}"/>
                </a:ext>
              </a:extLst>
            </p:cNvPr>
            <p:cNvSpPr/>
            <p:nvPr/>
          </p:nvSpPr>
          <p:spPr>
            <a:xfrm>
              <a:off x="3093150" y="1874275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704;p64">
              <a:extLst>
                <a:ext uri="{FF2B5EF4-FFF2-40B4-BE49-F238E27FC236}">
                  <a16:creationId xmlns:a16="http://schemas.microsoft.com/office/drawing/2014/main" id="{048081DD-FF77-CA69-65F0-8E7D27D4AA63}"/>
                </a:ext>
              </a:extLst>
            </p:cNvPr>
            <p:cNvSpPr/>
            <p:nvPr/>
          </p:nvSpPr>
          <p:spPr>
            <a:xfrm>
              <a:off x="308672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705;p64">
              <a:extLst>
                <a:ext uri="{FF2B5EF4-FFF2-40B4-BE49-F238E27FC236}">
                  <a16:creationId xmlns:a16="http://schemas.microsoft.com/office/drawing/2014/main" id="{EBA53D09-D9E8-87B4-27E0-738DD54AF873}"/>
                </a:ext>
              </a:extLst>
            </p:cNvPr>
            <p:cNvSpPr/>
            <p:nvPr/>
          </p:nvSpPr>
          <p:spPr>
            <a:xfrm>
              <a:off x="3093150" y="334970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706;p64">
              <a:extLst>
                <a:ext uri="{FF2B5EF4-FFF2-40B4-BE49-F238E27FC236}">
                  <a16:creationId xmlns:a16="http://schemas.microsoft.com/office/drawing/2014/main" id="{BFC24F87-4FB6-3C2A-78DB-A630253CFBDA}"/>
                </a:ext>
              </a:extLst>
            </p:cNvPr>
            <p:cNvSpPr/>
            <p:nvPr/>
          </p:nvSpPr>
          <p:spPr>
            <a:xfrm>
              <a:off x="308672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707;p64">
              <a:extLst>
                <a:ext uri="{FF2B5EF4-FFF2-40B4-BE49-F238E27FC236}">
                  <a16:creationId xmlns:a16="http://schemas.microsoft.com/office/drawing/2014/main" id="{10BC0472-6FAE-D816-3FA7-84059A7F2653}"/>
                </a:ext>
              </a:extLst>
            </p:cNvPr>
            <p:cNvSpPr/>
            <p:nvPr/>
          </p:nvSpPr>
          <p:spPr>
            <a:xfrm>
              <a:off x="3093150" y="284665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708;p64">
              <a:extLst>
                <a:ext uri="{FF2B5EF4-FFF2-40B4-BE49-F238E27FC236}">
                  <a16:creationId xmlns:a16="http://schemas.microsoft.com/office/drawing/2014/main" id="{D2BC5F8A-00B9-A470-E06D-7A0867721D13}"/>
                </a:ext>
              </a:extLst>
            </p:cNvPr>
            <p:cNvSpPr/>
            <p:nvPr/>
          </p:nvSpPr>
          <p:spPr>
            <a:xfrm>
              <a:off x="3086725" y="28394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709;p64">
              <a:extLst>
                <a:ext uri="{FF2B5EF4-FFF2-40B4-BE49-F238E27FC236}">
                  <a16:creationId xmlns:a16="http://schemas.microsoft.com/office/drawing/2014/main" id="{240FC252-51E0-1C83-7DDE-3D2A741379CD}"/>
                </a:ext>
              </a:extLst>
            </p:cNvPr>
            <p:cNvSpPr/>
            <p:nvPr/>
          </p:nvSpPr>
          <p:spPr>
            <a:xfrm>
              <a:off x="4820925" y="1874275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710;p64">
              <a:extLst>
                <a:ext uri="{FF2B5EF4-FFF2-40B4-BE49-F238E27FC236}">
                  <a16:creationId xmlns:a16="http://schemas.microsoft.com/office/drawing/2014/main" id="{02273127-2226-BB8D-2EDE-0BD3C172B4FF}"/>
                </a:ext>
              </a:extLst>
            </p:cNvPr>
            <p:cNvSpPr/>
            <p:nvPr/>
          </p:nvSpPr>
          <p:spPr>
            <a:xfrm>
              <a:off x="481367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711;p64">
              <a:extLst>
                <a:ext uri="{FF2B5EF4-FFF2-40B4-BE49-F238E27FC236}">
                  <a16:creationId xmlns:a16="http://schemas.microsoft.com/office/drawing/2014/main" id="{F91017EC-B5FB-AA23-D0E7-982DD378D608}"/>
                </a:ext>
              </a:extLst>
            </p:cNvPr>
            <p:cNvSpPr/>
            <p:nvPr/>
          </p:nvSpPr>
          <p:spPr>
            <a:xfrm>
              <a:off x="4820925" y="33497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712;p64">
              <a:extLst>
                <a:ext uri="{FF2B5EF4-FFF2-40B4-BE49-F238E27FC236}">
                  <a16:creationId xmlns:a16="http://schemas.microsoft.com/office/drawing/2014/main" id="{919E7338-090F-0B53-C660-65660F6E68F1}"/>
                </a:ext>
              </a:extLst>
            </p:cNvPr>
            <p:cNvSpPr/>
            <p:nvPr/>
          </p:nvSpPr>
          <p:spPr>
            <a:xfrm>
              <a:off x="481367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713;p64">
              <a:extLst>
                <a:ext uri="{FF2B5EF4-FFF2-40B4-BE49-F238E27FC236}">
                  <a16:creationId xmlns:a16="http://schemas.microsoft.com/office/drawing/2014/main" id="{AF4C1AD9-5C2A-85E8-E7FC-1AA5F76D490D}"/>
                </a:ext>
              </a:extLst>
            </p:cNvPr>
            <p:cNvSpPr/>
            <p:nvPr/>
          </p:nvSpPr>
          <p:spPr>
            <a:xfrm>
              <a:off x="3093150" y="2358850"/>
              <a:ext cx="63525" cy="168775"/>
            </a:xfrm>
            <a:custGeom>
              <a:avLst/>
              <a:gdLst/>
              <a:ahLst/>
              <a:cxnLst/>
              <a:rect l="l" t="t" r="r" b="b"/>
              <a:pathLst>
                <a:path w="2541" h="6751" extrusionOk="0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714;p64">
              <a:extLst>
                <a:ext uri="{FF2B5EF4-FFF2-40B4-BE49-F238E27FC236}">
                  <a16:creationId xmlns:a16="http://schemas.microsoft.com/office/drawing/2014/main" id="{C5EE6002-9127-C993-80A1-72C682FF3BFF}"/>
                </a:ext>
              </a:extLst>
            </p:cNvPr>
            <p:cNvSpPr/>
            <p:nvPr/>
          </p:nvSpPr>
          <p:spPr>
            <a:xfrm>
              <a:off x="308672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715;p64">
              <a:extLst>
                <a:ext uri="{FF2B5EF4-FFF2-40B4-BE49-F238E27FC236}">
                  <a16:creationId xmlns:a16="http://schemas.microsoft.com/office/drawing/2014/main" id="{02715893-3A2A-6B72-AA43-8B0CD64BF0B5}"/>
                </a:ext>
              </a:extLst>
            </p:cNvPr>
            <p:cNvSpPr/>
            <p:nvPr/>
          </p:nvSpPr>
          <p:spPr>
            <a:xfrm>
              <a:off x="4820925" y="2358850"/>
              <a:ext cx="63500" cy="168775"/>
            </a:xfrm>
            <a:custGeom>
              <a:avLst/>
              <a:gdLst/>
              <a:ahLst/>
              <a:cxnLst/>
              <a:rect l="l" t="t" r="r" b="b"/>
              <a:pathLst>
                <a:path w="2540" h="6751" extrusionOk="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716;p64">
              <a:extLst>
                <a:ext uri="{FF2B5EF4-FFF2-40B4-BE49-F238E27FC236}">
                  <a16:creationId xmlns:a16="http://schemas.microsoft.com/office/drawing/2014/main" id="{7EB84AFF-04BB-5344-42C8-4602F5BBDF82}"/>
                </a:ext>
              </a:extLst>
            </p:cNvPr>
            <p:cNvSpPr/>
            <p:nvPr/>
          </p:nvSpPr>
          <p:spPr>
            <a:xfrm>
              <a:off x="481367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717;p64">
              <a:extLst>
                <a:ext uri="{FF2B5EF4-FFF2-40B4-BE49-F238E27FC236}">
                  <a16:creationId xmlns:a16="http://schemas.microsoft.com/office/drawing/2014/main" id="{CD7D6E6E-9E35-A534-8BED-8EBF9BB7B033}"/>
                </a:ext>
              </a:extLst>
            </p:cNvPr>
            <p:cNvSpPr/>
            <p:nvPr/>
          </p:nvSpPr>
          <p:spPr>
            <a:xfrm>
              <a:off x="3151025" y="1781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718;p64">
              <a:extLst>
                <a:ext uri="{FF2B5EF4-FFF2-40B4-BE49-F238E27FC236}">
                  <a16:creationId xmlns:a16="http://schemas.microsoft.com/office/drawing/2014/main" id="{3E45B5CF-CA0B-7F62-6E7A-080AEA0A95CE}"/>
                </a:ext>
              </a:extLst>
            </p:cNvPr>
            <p:cNvSpPr/>
            <p:nvPr/>
          </p:nvSpPr>
          <p:spPr>
            <a:xfrm>
              <a:off x="3143775" y="1773825"/>
              <a:ext cx="1688425" cy="376900"/>
            </a:xfrm>
            <a:custGeom>
              <a:avLst/>
              <a:gdLst/>
              <a:ahLst/>
              <a:cxnLst/>
              <a:rect l="l" t="t" r="r" b="b"/>
              <a:pathLst>
                <a:path w="67537" h="15076" extrusionOk="0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719;p64">
              <a:extLst>
                <a:ext uri="{FF2B5EF4-FFF2-40B4-BE49-F238E27FC236}">
                  <a16:creationId xmlns:a16="http://schemas.microsoft.com/office/drawing/2014/main" id="{FA5A9971-0EE4-EEC2-735B-A8F2E48CE44F}"/>
                </a:ext>
              </a:extLst>
            </p:cNvPr>
            <p:cNvSpPr/>
            <p:nvPr/>
          </p:nvSpPr>
          <p:spPr>
            <a:xfrm>
              <a:off x="350540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720;p64">
              <a:extLst>
                <a:ext uri="{FF2B5EF4-FFF2-40B4-BE49-F238E27FC236}">
                  <a16:creationId xmlns:a16="http://schemas.microsoft.com/office/drawing/2014/main" id="{71D5FF03-7F97-4BA5-0EB1-0632DB9C39EC}"/>
                </a:ext>
              </a:extLst>
            </p:cNvPr>
            <p:cNvSpPr/>
            <p:nvPr/>
          </p:nvSpPr>
          <p:spPr>
            <a:xfrm>
              <a:off x="3498175" y="1867025"/>
              <a:ext cx="109325" cy="190500"/>
            </a:xfrm>
            <a:custGeom>
              <a:avLst/>
              <a:gdLst/>
              <a:ahLst/>
              <a:cxnLst/>
              <a:rect l="l" t="t" r="r" b="b"/>
              <a:pathLst>
                <a:path w="4373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721;p64">
              <a:extLst>
                <a:ext uri="{FF2B5EF4-FFF2-40B4-BE49-F238E27FC236}">
                  <a16:creationId xmlns:a16="http://schemas.microsoft.com/office/drawing/2014/main" id="{B655E7DD-14E7-C4CA-A718-73E55D280284}"/>
                </a:ext>
              </a:extLst>
            </p:cNvPr>
            <p:cNvSpPr/>
            <p:nvPr/>
          </p:nvSpPr>
          <p:spPr>
            <a:xfrm>
              <a:off x="335835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722;p64">
              <a:extLst>
                <a:ext uri="{FF2B5EF4-FFF2-40B4-BE49-F238E27FC236}">
                  <a16:creationId xmlns:a16="http://schemas.microsoft.com/office/drawing/2014/main" id="{1D163B35-D4C8-2076-89C1-51EA2F4040B0}"/>
                </a:ext>
              </a:extLst>
            </p:cNvPr>
            <p:cNvSpPr/>
            <p:nvPr/>
          </p:nvSpPr>
          <p:spPr>
            <a:xfrm>
              <a:off x="3351925" y="1867025"/>
              <a:ext cx="108500" cy="190500"/>
            </a:xfrm>
            <a:custGeom>
              <a:avLst/>
              <a:gdLst/>
              <a:ahLst/>
              <a:cxnLst/>
              <a:rect l="l" t="t" r="r" b="b"/>
              <a:pathLst>
                <a:path w="4340" h="7620" extrusionOk="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723;p64">
              <a:extLst>
                <a:ext uri="{FF2B5EF4-FFF2-40B4-BE49-F238E27FC236}">
                  <a16:creationId xmlns:a16="http://schemas.microsoft.com/office/drawing/2014/main" id="{37278057-6813-ED14-B059-977C11E95114}"/>
                </a:ext>
              </a:extLst>
            </p:cNvPr>
            <p:cNvSpPr/>
            <p:nvPr/>
          </p:nvSpPr>
          <p:spPr>
            <a:xfrm>
              <a:off x="3231375" y="1873475"/>
              <a:ext cx="76375" cy="177600"/>
            </a:xfrm>
            <a:custGeom>
              <a:avLst/>
              <a:gdLst/>
              <a:ahLst/>
              <a:cxnLst/>
              <a:rect l="l" t="t" r="r" b="b"/>
              <a:pathLst>
                <a:path w="3055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724;p64">
              <a:extLst>
                <a:ext uri="{FF2B5EF4-FFF2-40B4-BE49-F238E27FC236}">
                  <a16:creationId xmlns:a16="http://schemas.microsoft.com/office/drawing/2014/main" id="{25F5576C-7841-4ED3-277E-346CCFAB4005}"/>
                </a:ext>
              </a:extLst>
            </p:cNvPr>
            <p:cNvSpPr/>
            <p:nvPr/>
          </p:nvSpPr>
          <p:spPr>
            <a:xfrm>
              <a:off x="3224950" y="1867025"/>
              <a:ext cx="89225" cy="190500"/>
            </a:xfrm>
            <a:custGeom>
              <a:avLst/>
              <a:gdLst/>
              <a:ahLst/>
              <a:cxnLst/>
              <a:rect l="l" t="t" r="r" b="b"/>
              <a:pathLst>
                <a:path w="3569" h="7620" extrusionOk="0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725;p64">
              <a:extLst>
                <a:ext uri="{FF2B5EF4-FFF2-40B4-BE49-F238E27FC236}">
                  <a16:creationId xmlns:a16="http://schemas.microsoft.com/office/drawing/2014/main" id="{DD0D8D52-4DC1-82DD-3A9A-617DCF39763E}"/>
                </a:ext>
              </a:extLst>
            </p:cNvPr>
            <p:cNvSpPr/>
            <p:nvPr/>
          </p:nvSpPr>
          <p:spPr>
            <a:xfrm>
              <a:off x="3651675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726;p64">
              <a:extLst>
                <a:ext uri="{FF2B5EF4-FFF2-40B4-BE49-F238E27FC236}">
                  <a16:creationId xmlns:a16="http://schemas.microsoft.com/office/drawing/2014/main" id="{5CEE68B1-3E67-70DA-88E8-3406B11947BD}"/>
                </a:ext>
              </a:extLst>
            </p:cNvPr>
            <p:cNvSpPr/>
            <p:nvPr/>
          </p:nvSpPr>
          <p:spPr>
            <a:xfrm>
              <a:off x="3645225" y="1867025"/>
              <a:ext cx="108525" cy="190500"/>
            </a:xfrm>
            <a:custGeom>
              <a:avLst/>
              <a:gdLst/>
              <a:ahLst/>
              <a:cxnLst/>
              <a:rect l="l" t="t" r="r" b="b"/>
              <a:pathLst>
                <a:path w="4341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727;p64">
              <a:extLst>
                <a:ext uri="{FF2B5EF4-FFF2-40B4-BE49-F238E27FC236}">
                  <a16:creationId xmlns:a16="http://schemas.microsoft.com/office/drawing/2014/main" id="{F255CE6F-06BB-B83B-B743-AECAA2BD1648}"/>
                </a:ext>
              </a:extLst>
            </p:cNvPr>
            <p:cNvSpPr/>
            <p:nvPr/>
          </p:nvSpPr>
          <p:spPr>
            <a:xfrm>
              <a:off x="3797925" y="1873475"/>
              <a:ext cx="587450" cy="177600"/>
            </a:xfrm>
            <a:custGeom>
              <a:avLst/>
              <a:gdLst/>
              <a:ahLst/>
              <a:cxnLst/>
              <a:rect l="l" t="t" r="r" b="b"/>
              <a:pathLst>
                <a:path w="23498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728;p64">
              <a:extLst>
                <a:ext uri="{FF2B5EF4-FFF2-40B4-BE49-F238E27FC236}">
                  <a16:creationId xmlns:a16="http://schemas.microsoft.com/office/drawing/2014/main" id="{3D682517-7BF3-807F-C75D-E6890646D926}"/>
                </a:ext>
              </a:extLst>
            </p:cNvPr>
            <p:cNvSpPr/>
            <p:nvPr/>
          </p:nvSpPr>
          <p:spPr>
            <a:xfrm>
              <a:off x="3791500" y="1867025"/>
              <a:ext cx="600325" cy="190500"/>
            </a:xfrm>
            <a:custGeom>
              <a:avLst/>
              <a:gdLst/>
              <a:ahLst/>
              <a:cxnLst/>
              <a:rect l="l" t="t" r="r" b="b"/>
              <a:pathLst>
                <a:path w="24013" h="7620" extrusionOk="0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729;p64">
              <a:extLst>
                <a:ext uri="{FF2B5EF4-FFF2-40B4-BE49-F238E27FC236}">
                  <a16:creationId xmlns:a16="http://schemas.microsoft.com/office/drawing/2014/main" id="{A00AA3D5-BD6F-81D6-F3BB-F4999DDD26B9}"/>
                </a:ext>
              </a:extLst>
            </p:cNvPr>
            <p:cNvSpPr/>
            <p:nvPr/>
          </p:nvSpPr>
          <p:spPr>
            <a:xfrm>
              <a:off x="44970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730;p64">
              <a:extLst>
                <a:ext uri="{FF2B5EF4-FFF2-40B4-BE49-F238E27FC236}">
                  <a16:creationId xmlns:a16="http://schemas.microsoft.com/office/drawing/2014/main" id="{9F7CB9F9-7E44-5DA7-091C-F8EAAD301B72}"/>
                </a:ext>
              </a:extLst>
            </p:cNvPr>
            <p:cNvSpPr/>
            <p:nvPr/>
          </p:nvSpPr>
          <p:spPr>
            <a:xfrm>
              <a:off x="4490625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731;p64">
              <a:extLst>
                <a:ext uri="{FF2B5EF4-FFF2-40B4-BE49-F238E27FC236}">
                  <a16:creationId xmlns:a16="http://schemas.microsoft.com/office/drawing/2014/main" id="{231DFD14-3522-A595-0791-E10798B49246}"/>
                </a:ext>
              </a:extLst>
            </p:cNvPr>
            <p:cNvSpPr/>
            <p:nvPr/>
          </p:nvSpPr>
          <p:spPr>
            <a:xfrm>
              <a:off x="46722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732;p64">
              <a:extLst>
                <a:ext uri="{FF2B5EF4-FFF2-40B4-BE49-F238E27FC236}">
                  <a16:creationId xmlns:a16="http://schemas.microsoft.com/office/drawing/2014/main" id="{B7A67599-0564-36EE-1180-F07F82BC4D3B}"/>
                </a:ext>
              </a:extLst>
            </p:cNvPr>
            <p:cNvSpPr/>
            <p:nvPr/>
          </p:nvSpPr>
          <p:spPr>
            <a:xfrm>
              <a:off x="4665825" y="1903200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733;p64">
              <a:extLst>
                <a:ext uri="{FF2B5EF4-FFF2-40B4-BE49-F238E27FC236}">
                  <a16:creationId xmlns:a16="http://schemas.microsoft.com/office/drawing/2014/main" id="{C8810091-D767-A8A7-6805-2B6162DF90FA}"/>
                </a:ext>
              </a:extLst>
            </p:cNvPr>
            <p:cNvSpPr/>
            <p:nvPr/>
          </p:nvSpPr>
          <p:spPr>
            <a:xfrm>
              <a:off x="423590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734;p64">
              <a:extLst>
                <a:ext uri="{FF2B5EF4-FFF2-40B4-BE49-F238E27FC236}">
                  <a16:creationId xmlns:a16="http://schemas.microsoft.com/office/drawing/2014/main" id="{CAA3E3BA-4342-17D8-B2E4-BBED68715966}"/>
                </a:ext>
              </a:extLst>
            </p:cNvPr>
            <p:cNvSpPr/>
            <p:nvPr/>
          </p:nvSpPr>
          <p:spPr>
            <a:xfrm>
              <a:off x="4229450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735;p64">
              <a:extLst>
                <a:ext uri="{FF2B5EF4-FFF2-40B4-BE49-F238E27FC236}">
                  <a16:creationId xmlns:a16="http://schemas.microsoft.com/office/drawing/2014/main" id="{9B0EECC6-D35C-6248-BACF-880466B34324}"/>
                </a:ext>
              </a:extLst>
            </p:cNvPr>
            <p:cNvSpPr/>
            <p:nvPr/>
          </p:nvSpPr>
          <p:spPr>
            <a:xfrm>
              <a:off x="3214500" y="2143475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736;p64">
              <a:extLst>
                <a:ext uri="{FF2B5EF4-FFF2-40B4-BE49-F238E27FC236}">
                  <a16:creationId xmlns:a16="http://schemas.microsoft.com/office/drawing/2014/main" id="{5835FFBC-F41B-7263-8DD0-A42DD8E9819F}"/>
                </a:ext>
              </a:extLst>
            </p:cNvPr>
            <p:cNvSpPr/>
            <p:nvPr/>
          </p:nvSpPr>
          <p:spPr>
            <a:xfrm>
              <a:off x="3207275" y="2137050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737;p64">
              <a:extLst>
                <a:ext uri="{FF2B5EF4-FFF2-40B4-BE49-F238E27FC236}">
                  <a16:creationId xmlns:a16="http://schemas.microsoft.com/office/drawing/2014/main" id="{C193A81B-A751-6B51-086F-7222AD90D834}"/>
                </a:ext>
              </a:extLst>
            </p:cNvPr>
            <p:cNvSpPr/>
            <p:nvPr/>
          </p:nvSpPr>
          <p:spPr>
            <a:xfrm>
              <a:off x="3151025" y="2268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738;p64">
              <a:extLst>
                <a:ext uri="{FF2B5EF4-FFF2-40B4-BE49-F238E27FC236}">
                  <a16:creationId xmlns:a16="http://schemas.microsoft.com/office/drawing/2014/main" id="{1719C268-ED32-7BB1-C5CC-8D0EF4401F31}"/>
                </a:ext>
              </a:extLst>
            </p:cNvPr>
            <p:cNvSpPr/>
            <p:nvPr/>
          </p:nvSpPr>
          <p:spPr>
            <a:xfrm>
              <a:off x="3143775" y="2260800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739;p64">
              <a:extLst>
                <a:ext uri="{FF2B5EF4-FFF2-40B4-BE49-F238E27FC236}">
                  <a16:creationId xmlns:a16="http://schemas.microsoft.com/office/drawing/2014/main" id="{FF9005EB-59F4-A731-7CCE-3B7A67D09ABE}"/>
                </a:ext>
              </a:extLst>
            </p:cNvPr>
            <p:cNvSpPr/>
            <p:nvPr/>
          </p:nvSpPr>
          <p:spPr>
            <a:xfrm>
              <a:off x="335835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740;p64">
              <a:extLst>
                <a:ext uri="{FF2B5EF4-FFF2-40B4-BE49-F238E27FC236}">
                  <a16:creationId xmlns:a16="http://schemas.microsoft.com/office/drawing/2014/main" id="{EFCE8DBB-3BA3-B87F-259A-6C63C917BE61}"/>
                </a:ext>
              </a:extLst>
            </p:cNvPr>
            <p:cNvSpPr/>
            <p:nvPr/>
          </p:nvSpPr>
          <p:spPr>
            <a:xfrm>
              <a:off x="3351925" y="2354025"/>
              <a:ext cx="108500" cy="190475"/>
            </a:xfrm>
            <a:custGeom>
              <a:avLst/>
              <a:gdLst/>
              <a:ahLst/>
              <a:cxnLst/>
              <a:rect l="l" t="t" r="r" b="b"/>
              <a:pathLst>
                <a:path w="4340" h="7619" extrusionOk="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741;p64">
              <a:extLst>
                <a:ext uri="{FF2B5EF4-FFF2-40B4-BE49-F238E27FC236}">
                  <a16:creationId xmlns:a16="http://schemas.microsoft.com/office/drawing/2014/main" id="{EC8C5463-72D8-3C29-360A-6F0A96AFCEF7}"/>
                </a:ext>
              </a:extLst>
            </p:cNvPr>
            <p:cNvSpPr/>
            <p:nvPr/>
          </p:nvSpPr>
          <p:spPr>
            <a:xfrm>
              <a:off x="3651675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742;p64">
              <a:extLst>
                <a:ext uri="{FF2B5EF4-FFF2-40B4-BE49-F238E27FC236}">
                  <a16:creationId xmlns:a16="http://schemas.microsoft.com/office/drawing/2014/main" id="{AC593EFC-A56C-949A-7FFC-9FA16210158E}"/>
                </a:ext>
              </a:extLst>
            </p:cNvPr>
            <p:cNvSpPr/>
            <p:nvPr/>
          </p:nvSpPr>
          <p:spPr>
            <a:xfrm>
              <a:off x="3645225" y="2354025"/>
              <a:ext cx="108525" cy="190475"/>
            </a:xfrm>
            <a:custGeom>
              <a:avLst/>
              <a:gdLst/>
              <a:ahLst/>
              <a:cxnLst/>
              <a:rect l="l" t="t" r="r" b="b"/>
              <a:pathLst>
                <a:path w="4341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743;p64">
              <a:extLst>
                <a:ext uri="{FF2B5EF4-FFF2-40B4-BE49-F238E27FC236}">
                  <a16:creationId xmlns:a16="http://schemas.microsoft.com/office/drawing/2014/main" id="{5BEFF37E-9A47-C055-ABAD-7449031A8524}"/>
                </a:ext>
              </a:extLst>
            </p:cNvPr>
            <p:cNvSpPr/>
            <p:nvPr/>
          </p:nvSpPr>
          <p:spPr>
            <a:xfrm>
              <a:off x="350540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744;p64">
              <a:extLst>
                <a:ext uri="{FF2B5EF4-FFF2-40B4-BE49-F238E27FC236}">
                  <a16:creationId xmlns:a16="http://schemas.microsoft.com/office/drawing/2014/main" id="{A42AD2D8-95C0-9212-218D-8C8C8CFA9344}"/>
                </a:ext>
              </a:extLst>
            </p:cNvPr>
            <p:cNvSpPr/>
            <p:nvPr/>
          </p:nvSpPr>
          <p:spPr>
            <a:xfrm>
              <a:off x="3498175" y="2354025"/>
              <a:ext cx="109325" cy="190475"/>
            </a:xfrm>
            <a:custGeom>
              <a:avLst/>
              <a:gdLst/>
              <a:ahLst/>
              <a:cxnLst/>
              <a:rect l="l" t="t" r="r" b="b"/>
              <a:pathLst>
                <a:path w="4373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745;p64">
              <a:extLst>
                <a:ext uri="{FF2B5EF4-FFF2-40B4-BE49-F238E27FC236}">
                  <a16:creationId xmlns:a16="http://schemas.microsoft.com/office/drawing/2014/main" id="{9575EF32-B66F-3F65-1756-FF135F3C2CDC}"/>
                </a:ext>
              </a:extLst>
            </p:cNvPr>
            <p:cNvSpPr/>
            <p:nvPr/>
          </p:nvSpPr>
          <p:spPr>
            <a:xfrm>
              <a:off x="3231375" y="2360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746;p64">
              <a:extLst>
                <a:ext uri="{FF2B5EF4-FFF2-40B4-BE49-F238E27FC236}">
                  <a16:creationId xmlns:a16="http://schemas.microsoft.com/office/drawing/2014/main" id="{B8CCC958-A657-A343-76E8-89C1227BCC25}"/>
                </a:ext>
              </a:extLst>
            </p:cNvPr>
            <p:cNvSpPr/>
            <p:nvPr/>
          </p:nvSpPr>
          <p:spPr>
            <a:xfrm>
              <a:off x="3224950" y="2354025"/>
              <a:ext cx="89225" cy="190475"/>
            </a:xfrm>
            <a:custGeom>
              <a:avLst/>
              <a:gdLst/>
              <a:ahLst/>
              <a:cxnLst/>
              <a:rect l="l" t="t" r="r" b="b"/>
              <a:pathLst>
                <a:path w="3569" h="7619" extrusionOk="0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747;p64">
              <a:extLst>
                <a:ext uri="{FF2B5EF4-FFF2-40B4-BE49-F238E27FC236}">
                  <a16:creationId xmlns:a16="http://schemas.microsoft.com/office/drawing/2014/main" id="{0970E237-E084-1D75-6F81-996C223344F8}"/>
                </a:ext>
              </a:extLst>
            </p:cNvPr>
            <p:cNvSpPr/>
            <p:nvPr/>
          </p:nvSpPr>
          <p:spPr>
            <a:xfrm>
              <a:off x="3797925" y="2360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748;p64">
              <a:extLst>
                <a:ext uri="{FF2B5EF4-FFF2-40B4-BE49-F238E27FC236}">
                  <a16:creationId xmlns:a16="http://schemas.microsoft.com/office/drawing/2014/main" id="{800BBA8B-BB06-4D78-35AE-48385987F76D}"/>
                </a:ext>
              </a:extLst>
            </p:cNvPr>
            <p:cNvSpPr/>
            <p:nvPr/>
          </p:nvSpPr>
          <p:spPr>
            <a:xfrm>
              <a:off x="3791500" y="2354025"/>
              <a:ext cx="600325" cy="190475"/>
            </a:xfrm>
            <a:custGeom>
              <a:avLst/>
              <a:gdLst/>
              <a:ahLst/>
              <a:cxnLst/>
              <a:rect l="l" t="t" r="r" b="b"/>
              <a:pathLst>
                <a:path w="24013" h="7619" extrusionOk="0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749;p64">
              <a:extLst>
                <a:ext uri="{FF2B5EF4-FFF2-40B4-BE49-F238E27FC236}">
                  <a16:creationId xmlns:a16="http://schemas.microsoft.com/office/drawing/2014/main" id="{56787941-6651-AC59-D4EA-C962BF697453}"/>
                </a:ext>
              </a:extLst>
            </p:cNvPr>
            <p:cNvSpPr/>
            <p:nvPr/>
          </p:nvSpPr>
          <p:spPr>
            <a:xfrm>
              <a:off x="44970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750;p64">
              <a:extLst>
                <a:ext uri="{FF2B5EF4-FFF2-40B4-BE49-F238E27FC236}">
                  <a16:creationId xmlns:a16="http://schemas.microsoft.com/office/drawing/2014/main" id="{A042D461-0927-AC3D-A1C8-17FE8812DCB7}"/>
                </a:ext>
              </a:extLst>
            </p:cNvPr>
            <p:cNvSpPr/>
            <p:nvPr/>
          </p:nvSpPr>
          <p:spPr>
            <a:xfrm>
              <a:off x="4490625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751;p64">
              <a:extLst>
                <a:ext uri="{FF2B5EF4-FFF2-40B4-BE49-F238E27FC236}">
                  <a16:creationId xmlns:a16="http://schemas.microsoft.com/office/drawing/2014/main" id="{C429941D-3851-E9A8-4F6F-D53EE0800F96}"/>
                </a:ext>
              </a:extLst>
            </p:cNvPr>
            <p:cNvSpPr/>
            <p:nvPr/>
          </p:nvSpPr>
          <p:spPr>
            <a:xfrm>
              <a:off x="46722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752;p64">
              <a:extLst>
                <a:ext uri="{FF2B5EF4-FFF2-40B4-BE49-F238E27FC236}">
                  <a16:creationId xmlns:a16="http://schemas.microsoft.com/office/drawing/2014/main" id="{1AAC6859-424B-744B-7516-707D94411A63}"/>
                </a:ext>
              </a:extLst>
            </p:cNvPr>
            <p:cNvSpPr/>
            <p:nvPr/>
          </p:nvSpPr>
          <p:spPr>
            <a:xfrm>
              <a:off x="4665825" y="2390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753;p64">
              <a:extLst>
                <a:ext uri="{FF2B5EF4-FFF2-40B4-BE49-F238E27FC236}">
                  <a16:creationId xmlns:a16="http://schemas.microsoft.com/office/drawing/2014/main" id="{C9132F04-94BD-1848-0851-2530DDB32A6A}"/>
                </a:ext>
              </a:extLst>
            </p:cNvPr>
            <p:cNvSpPr/>
            <p:nvPr/>
          </p:nvSpPr>
          <p:spPr>
            <a:xfrm>
              <a:off x="423590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754;p64">
              <a:extLst>
                <a:ext uri="{FF2B5EF4-FFF2-40B4-BE49-F238E27FC236}">
                  <a16:creationId xmlns:a16="http://schemas.microsoft.com/office/drawing/2014/main" id="{B5491C0C-9ADB-915D-B8BF-E1DAAAFEB662}"/>
                </a:ext>
              </a:extLst>
            </p:cNvPr>
            <p:cNvSpPr/>
            <p:nvPr/>
          </p:nvSpPr>
          <p:spPr>
            <a:xfrm>
              <a:off x="4229450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755;p64">
              <a:extLst>
                <a:ext uri="{FF2B5EF4-FFF2-40B4-BE49-F238E27FC236}">
                  <a16:creationId xmlns:a16="http://schemas.microsoft.com/office/drawing/2014/main" id="{88824D69-02ED-7A59-6CE0-C95196ED3074}"/>
                </a:ext>
              </a:extLst>
            </p:cNvPr>
            <p:cNvSpPr/>
            <p:nvPr/>
          </p:nvSpPr>
          <p:spPr>
            <a:xfrm>
              <a:off x="3214500" y="2630475"/>
              <a:ext cx="1546975" cy="124575"/>
            </a:xfrm>
            <a:custGeom>
              <a:avLst/>
              <a:gdLst/>
              <a:ahLst/>
              <a:cxnLst/>
              <a:rect l="l" t="t" r="r" b="b"/>
              <a:pathLst>
                <a:path w="61879" h="4983" extrusionOk="0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756;p64">
              <a:extLst>
                <a:ext uri="{FF2B5EF4-FFF2-40B4-BE49-F238E27FC236}">
                  <a16:creationId xmlns:a16="http://schemas.microsoft.com/office/drawing/2014/main" id="{AD38B4AA-3DFB-2201-1EF2-EDB56D5EC9AE}"/>
                </a:ext>
              </a:extLst>
            </p:cNvPr>
            <p:cNvSpPr/>
            <p:nvPr/>
          </p:nvSpPr>
          <p:spPr>
            <a:xfrm>
              <a:off x="3207275" y="2624050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757;p64">
              <a:extLst>
                <a:ext uri="{FF2B5EF4-FFF2-40B4-BE49-F238E27FC236}">
                  <a16:creationId xmlns:a16="http://schemas.microsoft.com/office/drawing/2014/main" id="{07ABEBCB-EA9F-ED34-B455-F05FB43F9D38}"/>
                </a:ext>
              </a:extLst>
            </p:cNvPr>
            <p:cNvSpPr/>
            <p:nvPr/>
          </p:nvSpPr>
          <p:spPr>
            <a:xfrm>
              <a:off x="3151025" y="2755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758;p64">
              <a:extLst>
                <a:ext uri="{FF2B5EF4-FFF2-40B4-BE49-F238E27FC236}">
                  <a16:creationId xmlns:a16="http://schemas.microsoft.com/office/drawing/2014/main" id="{9CDD3FA9-9B2A-3F1C-5C24-1F36065BBED4}"/>
                </a:ext>
              </a:extLst>
            </p:cNvPr>
            <p:cNvSpPr/>
            <p:nvPr/>
          </p:nvSpPr>
          <p:spPr>
            <a:xfrm>
              <a:off x="3143775" y="27478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759;p64">
              <a:extLst>
                <a:ext uri="{FF2B5EF4-FFF2-40B4-BE49-F238E27FC236}">
                  <a16:creationId xmlns:a16="http://schemas.microsoft.com/office/drawing/2014/main" id="{21224324-07EC-389D-CE87-D3BD6D235554}"/>
                </a:ext>
              </a:extLst>
            </p:cNvPr>
            <p:cNvSpPr/>
            <p:nvPr/>
          </p:nvSpPr>
          <p:spPr>
            <a:xfrm>
              <a:off x="350540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760;p64">
              <a:extLst>
                <a:ext uri="{FF2B5EF4-FFF2-40B4-BE49-F238E27FC236}">
                  <a16:creationId xmlns:a16="http://schemas.microsoft.com/office/drawing/2014/main" id="{1550B533-E69B-23EA-651E-4A4A06BE898B}"/>
                </a:ext>
              </a:extLst>
            </p:cNvPr>
            <p:cNvSpPr/>
            <p:nvPr/>
          </p:nvSpPr>
          <p:spPr>
            <a:xfrm>
              <a:off x="3498175" y="2840200"/>
              <a:ext cx="109325" cy="191300"/>
            </a:xfrm>
            <a:custGeom>
              <a:avLst/>
              <a:gdLst/>
              <a:ahLst/>
              <a:cxnLst/>
              <a:rect l="l" t="t" r="r" b="b"/>
              <a:pathLst>
                <a:path w="4373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761;p64">
              <a:extLst>
                <a:ext uri="{FF2B5EF4-FFF2-40B4-BE49-F238E27FC236}">
                  <a16:creationId xmlns:a16="http://schemas.microsoft.com/office/drawing/2014/main" id="{45E5473F-2F8F-EC5E-013A-2B81E81C044E}"/>
                </a:ext>
              </a:extLst>
            </p:cNvPr>
            <p:cNvSpPr/>
            <p:nvPr/>
          </p:nvSpPr>
          <p:spPr>
            <a:xfrm>
              <a:off x="3651675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762;p64">
              <a:extLst>
                <a:ext uri="{FF2B5EF4-FFF2-40B4-BE49-F238E27FC236}">
                  <a16:creationId xmlns:a16="http://schemas.microsoft.com/office/drawing/2014/main" id="{B004FD9E-97DA-502F-CFE2-FA995EAE0BB5}"/>
                </a:ext>
              </a:extLst>
            </p:cNvPr>
            <p:cNvSpPr/>
            <p:nvPr/>
          </p:nvSpPr>
          <p:spPr>
            <a:xfrm>
              <a:off x="3645225" y="2840200"/>
              <a:ext cx="108525" cy="191300"/>
            </a:xfrm>
            <a:custGeom>
              <a:avLst/>
              <a:gdLst/>
              <a:ahLst/>
              <a:cxnLst/>
              <a:rect l="l" t="t" r="r" b="b"/>
              <a:pathLst>
                <a:path w="4341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763;p64">
              <a:extLst>
                <a:ext uri="{FF2B5EF4-FFF2-40B4-BE49-F238E27FC236}">
                  <a16:creationId xmlns:a16="http://schemas.microsoft.com/office/drawing/2014/main" id="{B95A29AA-FA13-5916-DD21-F7BF09446603}"/>
                </a:ext>
              </a:extLst>
            </p:cNvPr>
            <p:cNvSpPr/>
            <p:nvPr/>
          </p:nvSpPr>
          <p:spPr>
            <a:xfrm>
              <a:off x="335835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764;p64">
              <a:extLst>
                <a:ext uri="{FF2B5EF4-FFF2-40B4-BE49-F238E27FC236}">
                  <a16:creationId xmlns:a16="http://schemas.microsoft.com/office/drawing/2014/main" id="{2746879B-3AA0-0877-FB9E-F03B65C0CFC4}"/>
                </a:ext>
              </a:extLst>
            </p:cNvPr>
            <p:cNvSpPr/>
            <p:nvPr/>
          </p:nvSpPr>
          <p:spPr>
            <a:xfrm>
              <a:off x="3351925" y="2840200"/>
              <a:ext cx="108500" cy="191300"/>
            </a:xfrm>
            <a:custGeom>
              <a:avLst/>
              <a:gdLst/>
              <a:ahLst/>
              <a:cxnLst/>
              <a:rect l="l" t="t" r="r" b="b"/>
              <a:pathLst>
                <a:path w="4340" h="7652" extrusionOk="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765;p64">
              <a:extLst>
                <a:ext uri="{FF2B5EF4-FFF2-40B4-BE49-F238E27FC236}">
                  <a16:creationId xmlns:a16="http://schemas.microsoft.com/office/drawing/2014/main" id="{5BA30A4E-3E1F-E32C-FFF4-2B172A064328}"/>
                </a:ext>
              </a:extLst>
            </p:cNvPr>
            <p:cNvSpPr/>
            <p:nvPr/>
          </p:nvSpPr>
          <p:spPr>
            <a:xfrm>
              <a:off x="3797925" y="2847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766;p64">
              <a:extLst>
                <a:ext uri="{FF2B5EF4-FFF2-40B4-BE49-F238E27FC236}">
                  <a16:creationId xmlns:a16="http://schemas.microsoft.com/office/drawing/2014/main" id="{B7A02CF3-E39B-D44B-8DDC-9730559B8806}"/>
                </a:ext>
              </a:extLst>
            </p:cNvPr>
            <p:cNvSpPr/>
            <p:nvPr/>
          </p:nvSpPr>
          <p:spPr>
            <a:xfrm>
              <a:off x="3791500" y="2840200"/>
              <a:ext cx="600325" cy="191300"/>
            </a:xfrm>
            <a:custGeom>
              <a:avLst/>
              <a:gdLst/>
              <a:ahLst/>
              <a:cxnLst/>
              <a:rect l="l" t="t" r="r" b="b"/>
              <a:pathLst>
                <a:path w="24013" h="7652" extrusionOk="0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767;p64">
              <a:extLst>
                <a:ext uri="{FF2B5EF4-FFF2-40B4-BE49-F238E27FC236}">
                  <a16:creationId xmlns:a16="http://schemas.microsoft.com/office/drawing/2014/main" id="{1C454F75-E6B6-7E79-A344-C8BEE0EBF4AB}"/>
                </a:ext>
              </a:extLst>
            </p:cNvPr>
            <p:cNvSpPr/>
            <p:nvPr/>
          </p:nvSpPr>
          <p:spPr>
            <a:xfrm>
              <a:off x="3231375" y="2847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768;p64">
              <a:extLst>
                <a:ext uri="{FF2B5EF4-FFF2-40B4-BE49-F238E27FC236}">
                  <a16:creationId xmlns:a16="http://schemas.microsoft.com/office/drawing/2014/main" id="{DE7898A3-5217-CCE0-28CD-1C1C00EB061E}"/>
                </a:ext>
              </a:extLst>
            </p:cNvPr>
            <p:cNvSpPr/>
            <p:nvPr/>
          </p:nvSpPr>
          <p:spPr>
            <a:xfrm>
              <a:off x="3224950" y="2840200"/>
              <a:ext cx="89225" cy="191300"/>
            </a:xfrm>
            <a:custGeom>
              <a:avLst/>
              <a:gdLst/>
              <a:ahLst/>
              <a:cxnLst/>
              <a:rect l="l" t="t" r="r" b="b"/>
              <a:pathLst>
                <a:path w="3569" h="7652" extrusionOk="0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769;p64">
              <a:extLst>
                <a:ext uri="{FF2B5EF4-FFF2-40B4-BE49-F238E27FC236}">
                  <a16:creationId xmlns:a16="http://schemas.microsoft.com/office/drawing/2014/main" id="{2FC1C8B0-F040-8EFE-C808-07316582E573}"/>
                </a:ext>
              </a:extLst>
            </p:cNvPr>
            <p:cNvSpPr/>
            <p:nvPr/>
          </p:nvSpPr>
          <p:spPr>
            <a:xfrm>
              <a:off x="44970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770;p64">
              <a:extLst>
                <a:ext uri="{FF2B5EF4-FFF2-40B4-BE49-F238E27FC236}">
                  <a16:creationId xmlns:a16="http://schemas.microsoft.com/office/drawing/2014/main" id="{299761FF-735A-6683-3FBF-E3A22E9D830D}"/>
                </a:ext>
              </a:extLst>
            </p:cNvPr>
            <p:cNvSpPr/>
            <p:nvPr/>
          </p:nvSpPr>
          <p:spPr>
            <a:xfrm>
              <a:off x="4490625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771;p64">
              <a:extLst>
                <a:ext uri="{FF2B5EF4-FFF2-40B4-BE49-F238E27FC236}">
                  <a16:creationId xmlns:a16="http://schemas.microsoft.com/office/drawing/2014/main" id="{2FAED2C9-1D9E-7304-4579-A84EF2BD2FB3}"/>
                </a:ext>
              </a:extLst>
            </p:cNvPr>
            <p:cNvSpPr/>
            <p:nvPr/>
          </p:nvSpPr>
          <p:spPr>
            <a:xfrm>
              <a:off x="46722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772;p64">
              <a:extLst>
                <a:ext uri="{FF2B5EF4-FFF2-40B4-BE49-F238E27FC236}">
                  <a16:creationId xmlns:a16="http://schemas.microsoft.com/office/drawing/2014/main" id="{D921C930-AB4A-FF69-CF16-AA6D1C175F7F}"/>
                </a:ext>
              </a:extLst>
            </p:cNvPr>
            <p:cNvSpPr/>
            <p:nvPr/>
          </p:nvSpPr>
          <p:spPr>
            <a:xfrm>
              <a:off x="4665825" y="2877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773;p64">
              <a:extLst>
                <a:ext uri="{FF2B5EF4-FFF2-40B4-BE49-F238E27FC236}">
                  <a16:creationId xmlns:a16="http://schemas.microsoft.com/office/drawing/2014/main" id="{53203588-E8D8-C3CA-0032-8517814E21E9}"/>
                </a:ext>
              </a:extLst>
            </p:cNvPr>
            <p:cNvSpPr/>
            <p:nvPr/>
          </p:nvSpPr>
          <p:spPr>
            <a:xfrm>
              <a:off x="423590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774;p64">
              <a:extLst>
                <a:ext uri="{FF2B5EF4-FFF2-40B4-BE49-F238E27FC236}">
                  <a16:creationId xmlns:a16="http://schemas.microsoft.com/office/drawing/2014/main" id="{89865821-ED37-E1F3-A834-A0582F32D434}"/>
                </a:ext>
              </a:extLst>
            </p:cNvPr>
            <p:cNvSpPr/>
            <p:nvPr/>
          </p:nvSpPr>
          <p:spPr>
            <a:xfrm>
              <a:off x="4229450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775;p64">
              <a:extLst>
                <a:ext uri="{FF2B5EF4-FFF2-40B4-BE49-F238E27FC236}">
                  <a16:creationId xmlns:a16="http://schemas.microsoft.com/office/drawing/2014/main" id="{EC7F6D8F-20A8-F909-EA64-162BCDFD8A56}"/>
                </a:ext>
              </a:extLst>
            </p:cNvPr>
            <p:cNvSpPr/>
            <p:nvPr/>
          </p:nvSpPr>
          <p:spPr>
            <a:xfrm>
              <a:off x="3214500" y="3117450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776;p64">
              <a:extLst>
                <a:ext uri="{FF2B5EF4-FFF2-40B4-BE49-F238E27FC236}">
                  <a16:creationId xmlns:a16="http://schemas.microsoft.com/office/drawing/2014/main" id="{1C91370C-F638-9612-CD68-4F3FD0D756AD}"/>
                </a:ext>
              </a:extLst>
            </p:cNvPr>
            <p:cNvSpPr/>
            <p:nvPr/>
          </p:nvSpPr>
          <p:spPr>
            <a:xfrm>
              <a:off x="3207275" y="3111025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777;p64">
              <a:extLst>
                <a:ext uri="{FF2B5EF4-FFF2-40B4-BE49-F238E27FC236}">
                  <a16:creationId xmlns:a16="http://schemas.microsoft.com/office/drawing/2014/main" id="{E6D504D9-AF68-4604-CAF5-5B3791DDAF2E}"/>
                </a:ext>
              </a:extLst>
            </p:cNvPr>
            <p:cNvSpPr/>
            <p:nvPr/>
          </p:nvSpPr>
          <p:spPr>
            <a:xfrm>
              <a:off x="3151025" y="3242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778;p64">
              <a:extLst>
                <a:ext uri="{FF2B5EF4-FFF2-40B4-BE49-F238E27FC236}">
                  <a16:creationId xmlns:a16="http://schemas.microsoft.com/office/drawing/2014/main" id="{7D0090D9-CCAD-F220-8E08-12936422BB6D}"/>
                </a:ext>
              </a:extLst>
            </p:cNvPr>
            <p:cNvSpPr/>
            <p:nvPr/>
          </p:nvSpPr>
          <p:spPr>
            <a:xfrm>
              <a:off x="3143775" y="3234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779;p64">
              <a:extLst>
                <a:ext uri="{FF2B5EF4-FFF2-40B4-BE49-F238E27FC236}">
                  <a16:creationId xmlns:a16="http://schemas.microsoft.com/office/drawing/2014/main" id="{D4915D50-2C79-8D40-CF77-CA8AA30FCB03}"/>
                </a:ext>
              </a:extLst>
            </p:cNvPr>
            <p:cNvSpPr/>
            <p:nvPr/>
          </p:nvSpPr>
          <p:spPr>
            <a:xfrm>
              <a:off x="3651675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780;p64">
              <a:extLst>
                <a:ext uri="{FF2B5EF4-FFF2-40B4-BE49-F238E27FC236}">
                  <a16:creationId xmlns:a16="http://schemas.microsoft.com/office/drawing/2014/main" id="{75723868-2A25-96F8-E6AB-C4818A405198}"/>
                </a:ext>
              </a:extLst>
            </p:cNvPr>
            <p:cNvSpPr/>
            <p:nvPr/>
          </p:nvSpPr>
          <p:spPr>
            <a:xfrm>
              <a:off x="3645225" y="3327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781;p64">
              <a:extLst>
                <a:ext uri="{FF2B5EF4-FFF2-40B4-BE49-F238E27FC236}">
                  <a16:creationId xmlns:a16="http://schemas.microsoft.com/office/drawing/2014/main" id="{BE4F6E6B-DF8A-2BAB-2146-F7E2D4218092}"/>
                </a:ext>
              </a:extLst>
            </p:cNvPr>
            <p:cNvSpPr/>
            <p:nvPr/>
          </p:nvSpPr>
          <p:spPr>
            <a:xfrm>
              <a:off x="335835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782;p64">
              <a:extLst>
                <a:ext uri="{FF2B5EF4-FFF2-40B4-BE49-F238E27FC236}">
                  <a16:creationId xmlns:a16="http://schemas.microsoft.com/office/drawing/2014/main" id="{0EBF730C-2B1D-F985-4C31-F92B7DB4A0C9}"/>
                </a:ext>
              </a:extLst>
            </p:cNvPr>
            <p:cNvSpPr/>
            <p:nvPr/>
          </p:nvSpPr>
          <p:spPr>
            <a:xfrm>
              <a:off x="3351925" y="3327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783;p64">
              <a:extLst>
                <a:ext uri="{FF2B5EF4-FFF2-40B4-BE49-F238E27FC236}">
                  <a16:creationId xmlns:a16="http://schemas.microsoft.com/office/drawing/2014/main" id="{BF8701A1-37F9-3DDC-4B8F-21F9124E7B93}"/>
                </a:ext>
              </a:extLst>
            </p:cNvPr>
            <p:cNvSpPr/>
            <p:nvPr/>
          </p:nvSpPr>
          <p:spPr>
            <a:xfrm>
              <a:off x="350540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784;p64">
              <a:extLst>
                <a:ext uri="{FF2B5EF4-FFF2-40B4-BE49-F238E27FC236}">
                  <a16:creationId xmlns:a16="http://schemas.microsoft.com/office/drawing/2014/main" id="{EABA6450-39C2-AA62-31E7-DC88FA51CB12}"/>
                </a:ext>
              </a:extLst>
            </p:cNvPr>
            <p:cNvSpPr/>
            <p:nvPr/>
          </p:nvSpPr>
          <p:spPr>
            <a:xfrm>
              <a:off x="3498175" y="3327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785;p64">
              <a:extLst>
                <a:ext uri="{FF2B5EF4-FFF2-40B4-BE49-F238E27FC236}">
                  <a16:creationId xmlns:a16="http://schemas.microsoft.com/office/drawing/2014/main" id="{C195C552-6B66-3960-C916-363171311D2B}"/>
                </a:ext>
              </a:extLst>
            </p:cNvPr>
            <p:cNvSpPr/>
            <p:nvPr/>
          </p:nvSpPr>
          <p:spPr>
            <a:xfrm>
              <a:off x="3231375" y="3334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786;p64">
              <a:extLst>
                <a:ext uri="{FF2B5EF4-FFF2-40B4-BE49-F238E27FC236}">
                  <a16:creationId xmlns:a16="http://schemas.microsoft.com/office/drawing/2014/main" id="{12AF9E1A-EA71-181B-5CE5-8336A26FEC4C}"/>
                </a:ext>
              </a:extLst>
            </p:cNvPr>
            <p:cNvSpPr/>
            <p:nvPr/>
          </p:nvSpPr>
          <p:spPr>
            <a:xfrm>
              <a:off x="3224950" y="3327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787;p64">
              <a:extLst>
                <a:ext uri="{FF2B5EF4-FFF2-40B4-BE49-F238E27FC236}">
                  <a16:creationId xmlns:a16="http://schemas.microsoft.com/office/drawing/2014/main" id="{71115038-3E21-B51E-A37A-E396C678A30C}"/>
                </a:ext>
              </a:extLst>
            </p:cNvPr>
            <p:cNvSpPr/>
            <p:nvPr/>
          </p:nvSpPr>
          <p:spPr>
            <a:xfrm>
              <a:off x="3797925" y="3334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788;p64">
              <a:extLst>
                <a:ext uri="{FF2B5EF4-FFF2-40B4-BE49-F238E27FC236}">
                  <a16:creationId xmlns:a16="http://schemas.microsoft.com/office/drawing/2014/main" id="{CFCA7D20-7C4B-A24E-1402-53FC443593A6}"/>
                </a:ext>
              </a:extLst>
            </p:cNvPr>
            <p:cNvSpPr/>
            <p:nvPr/>
          </p:nvSpPr>
          <p:spPr>
            <a:xfrm>
              <a:off x="3791500" y="3327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789;p64">
              <a:extLst>
                <a:ext uri="{FF2B5EF4-FFF2-40B4-BE49-F238E27FC236}">
                  <a16:creationId xmlns:a16="http://schemas.microsoft.com/office/drawing/2014/main" id="{693F8B20-C122-3A56-EF1E-5EBCAF0023B8}"/>
                </a:ext>
              </a:extLst>
            </p:cNvPr>
            <p:cNvSpPr/>
            <p:nvPr/>
          </p:nvSpPr>
          <p:spPr>
            <a:xfrm>
              <a:off x="44970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790;p64">
              <a:extLst>
                <a:ext uri="{FF2B5EF4-FFF2-40B4-BE49-F238E27FC236}">
                  <a16:creationId xmlns:a16="http://schemas.microsoft.com/office/drawing/2014/main" id="{69FD69D2-F529-9793-123B-39BFF73AA72C}"/>
                </a:ext>
              </a:extLst>
            </p:cNvPr>
            <p:cNvSpPr/>
            <p:nvPr/>
          </p:nvSpPr>
          <p:spPr>
            <a:xfrm>
              <a:off x="4490625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791;p64">
              <a:extLst>
                <a:ext uri="{FF2B5EF4-FFF2-40B4-BE49-F238E27FC236}">
                  <a16:creationId xmlns:a16="http://schemas.microsoft.com/office/drawing/2014/main" id="{3E5256A7-9CE3-2B23-E8C5-E2BEC0EDE9B8}"/>
                </a:ext>
              </a:extLst>
            </p:cNvPr>
            <p:cNvSpPr/>
            <p:nvPr/>
          </p:nvSpPr>
          <p:spPr>
            <a:xfrm>
              <a:off x="46722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792;p64">
              <a:extLst>
                <a:ext uri="{FF2B5EF4-FFF2-40B4-BE49-F238E27FC236}">
                  <a16:creationId xmlns:a16="http://schemas.microsoft.com/office/drawing/2014/main" id="{FAD8ED32-C4CC-2D50-B8EE-105D876293D5}"/>
                </a:ext>
              </a:extLst>
            </p:cNvPr>
            <p:cNvSpPr/>
            <p:nvPr/>
          </p:nvSpPr>
          <p:spPr>
            <a:xfrm>
              <a:off x="4665825" y="3364175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793;p64">
              <a:extLst>
                <a:ext uri="{FF2B5EF4-FFF2-40B4-BE49-F238E27FC236}">
                  <a16:creationId xmlns:a16="http://schemas.microsoft.com/office/drawing/2014/main" id="{96944006-928E-9F1B-818D-827C366EF9E3}"/>
                </a:ext>
              </a:extLst>
            </p:cNvPr>
            <p:cNvSpPr/>
            <p:nvPr/>
          </p:nvSpPr>
          <p:spPr>
            <a:xfrm>
              <a:off x="423590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794;p64">
              <a:extLst>
                <a:ext uri="{FF2B5EF4-FFF2-40B4-BE49-F238E27FC236}">
                  <a16:creationId xmlns:a16="http://schemas.microsoft.com/office/drawing/2014/main" id="{EBD42F6C-A366-A9B9-BA55-E9FE87E3D038}"/>
                </a:ext>
              </a:extLst>
            </p:cNvPr>
            <p:cNvSpPr/>
            <p:nvPr/>
          </p:nvSpPr>
          <p:spPr>
            <a:xfrm>
              <a:off x="4229450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795;p64">
              <a:extLst>
                <a:ext uri="{FF2B5EF4-FFF2-40B4-BE49-F238E27FC236}">
                  <a16:creationId xmlns:a16="http://schemas.microsoft.com/office/drawing/2014/main" id="{7E9B8F35-01B6-F6C7-D78E-5DC77AD48231}"/>
                </a:ext>
              </a:extLst>
            </p:cNvPr>
            <p:cNvSpPr/>
            <p:nvPr/>
          </p:nvSpPr>
          <p:spPr>
            <a:xfrm>
              <a:off x="3214500" y="3604450"/>
              <a:ext cx="1546975" cy="123775"/>
            </a:xfrm>
            <a:custGeom>
              <a:avLst/>
              <a:gdLst/>
              <a:ahLst/>
              <a:cxnLst/>
              <a:rect l="l" t="t" r="r" b="b"/>
              <a:pathLst>
                <a:path w="61879" h="4951" extrusionOk="0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796;p64">
              <a:extLst>
                <a:ext uri="{FF2B5EF4-FFF2-40B4-BE49-F238E27FC236}">
                  <a16:creationId xmlns:a16="http://schemas.microsoft.com/office/drawing/2014/main" id="{BE938CA6-C695-B594-B454-970AA10EC03D}"/>
                </a:ext>
              </a:extLst>
            </p:cNvPr>
            <p:cNvSpPr/>
            <p:nvPr/>
          </p:nvSpPr>
          <p:spPr>
            <a:xfrm>
              <a:off x="3207275" y="3598025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797;p64">
              <a:extLst>
                <a:ext uri="{FF2B5EF4-FFF2-40B4-BE49-F238E27FC236}">
                  <a16:creationId xmlns:a16="http://schemas.microsoft.com/office/drawing/2014/main" id="{5F2CF04C-0AA4-4047-EDEF-1BCD9C753EC0}"/>
                </a:ext>
              </a:extLst>
            </p:cNvPr>
            <p:cNvSpPr/>
            <p:nvPr/>
          </p:nvSpPr>
          <p:spPr>
            <a:xfrm>
              <a:off x="3151025" y="3728200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798;p64">
              <a:extLst>
                <a:ext uri="{FF2B5EF4-FFF2-40B4-BE49-F238E27FC236}">
                  <a16:creationId xmlns:a16="http://schemas.microsoft.com/office/drawing/2014/main" id="{66071A9D-A1BB-86E1-482C-438C34D12DF1}"/>
                </a:ext>
              </a:extLst>
            </p:cNvPr>
            <p:cNvSpPr/>
            <p:nvPr/>
          </p:nvSpPr>
          <p:spPr>
            <a:xfrm>
              <a:off x="3143775" y="3721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799;p64">
              <a:extLst>
                <a:ext uri="{FF2B5EF4-FFF2-40B4-BE49-F238E27FC236}">
                  <a16:creationId xmlns:a16="http://schemas.microsoft.com/office/drawing/2014/main" id="{4839B7D8-797A-5518-122B-3A4034B4E0A4}"/>
                </a:ext>
              </a:extLst>
            </p:cNvPr>
            <p:cNvSpPr/>
            <p:nvPr/>
          </p:nvSpPr>
          <p:spPr>
            <a:xfrm>
              <a:off x="335835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800;p64">
              <a:extLst>
                <a:ext uri="{FF2B5EF4-FFF2-40B4-BE49-F238E27FC236}">
                  <a16:creationId xmlns:a16="http://schemas.microsoft.com/office/drawing/2014/main" id="{E554155B-DAB5-5BDA-BD4A-397506877F00}"/>
                </a:ext>
              </a:extLst>
            </p:cNvPr>
            <p:cNvSpPr/>
            <p:nvPr/>
          </p:nvSpPr>
          <p:spPr>
            <a:xfrm>
              <a:off x="3351925" y="3814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801;p64">
              <a:extLst>
                <a:ext uri="{FF2B5EF4-FFF2-40B4-BE49-F238E27FC236}">
                  <a16:creationId xmlns:a16="http://schemas.microsoft.com/office/drawing/2014/main" id="{113EF69B-7D35-2658-6663-C1322551F06B}"/>
                </a:ext>
              </a:extLst>
            </p:cNvPr>
            <p:cNvSpPr/>
            <p:nvPr/>
          </p:nvSpPr>
          <p:spPr>
            <a:xfrm>
              <a:off x="350540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802;p64">
              <a:extLst>
                <a:ext uri="{FF2B5EF4-FFF2-40B4-BE49-F238E27FC236}">
                  <a16:creationId xmlns:a16="http://schemas.microsoft.com/office/drawing/2014/main" id="{8710435C-7FEB-29FC-5984-9FEB2B26ED3A}"/>
                </a:ext>
              </a:extLst>
            </p:cNvPr>
            <p:cNvSpPr/>
            <p:nvPr/>
          </p:nvSpPr>
          <p:spPr>
            <a:xfrm>
              <a:off x="3498175" y="3814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803;p64">
              <a:extLst>
                <a:ext uri="{FF2B5EF4-FFF2-40B4-BE49-F238E27FC236}">
                  <a16:creationId xmlns:a16="http://schemas.microsoft.com/office/drawing/2014/main" id="{A376F5EE-28F6-C484-BDE9-B66CA5D27146}"/>
                </a:ext>
              </a:extLst>
            </p:cNvPr>
            <p:cNvSpPr/>
            <p:nvPr/>
          </p:nvSpPr>
          <p:spPr>
            <a:xfrm>
              <a:off x="3651675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804;p64">
              <a:extLst>
                <a:ext uri="{FF2B5EF4-FFF2-40B4-BE49-F238E27FC236}">
                  <a16:creationId xmlns:a16="http://schemas.microsoft.com/office/drawing/2014/main" id="{38D9BA3D-10F5-7E2E-7396-CA7F1CD29258}"/>
                </a:ext>
              </a:extLst>
            </p:cNvPr>
            <p:cNvSpPr/>
            <p:nvPr/>
          </p:nvSpPr>
          <p:spPr>
            <a:xfrm>
              <a:off x="3645225" y="3814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805;p64">
              <a:extLst>
                <a:ext uri="{FF2B5EF4-FFF2-40B4-BE49-F238E27FC236}">
                  <a16:creationId xmlns:a16="http://schemas.microsoft.com/office/drawing/2014/main" id="{9CD6539F-4AEE-F478-CE8C-C1C6B6A4B326}"/>
                </a:ext>
              </a:extLst>
            </p:cNvPr>
            <p:cNvSpPr/>
            <p:nvPr/>
          </p:nvSpPr>
          <p:spPr>
            <a:xfrm>
              <a:off x="3231375" y="3821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806;p64">
              <a:extLst>
                <a:ext uri="{FF2B5EF4-FFF2-40B4-BE49-F238E27FC236}">
                  <a16:creationId xmlns:a16="http://schemas.microsoft.com/office/drawing/2014/main" id="{3D65DF1E-113C-92A1-A8EE-B7C31D8AFD7A}"/>
                </a:ext>
              </a:extLst>
            </p:cNvPr>
            <p:cNvSpPr/>
            <p:nvPr/>
          </p:nvSpPr>
          <p:spPr>
            <a:xfrm>
              <a:off x="3224950" y="3814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807;p64">
              <a:extLst>
                <a:ext uri="{FF2B5EF4-FFF2-40B4-BE49-F238E27FC236}">
                  <a16:creationId xmlns:a16="http://schemas.microsoft.com/office/drawing/2014/main" id="{9D6E4787-F1FB-E830-F21A-5BC7130DDC84}"/>
                </a:ext>
              </a:extLst>
            </p:cNvPr>
            <p:cNvSpPr/>
            <p:nvPr/>
          </p:nvSpPr>
          <p:spPr>
            <a:xfrm>
              <a:off x="3797925" y="3821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808;p64">
              <a:extLst>
                <a:ext uri="{FF2B5EF4-FFF2-40B4-BE49-F238E27FC236}">
                  <a16:creationId xmlns:a16="http://schemas.microsoft.com/office/drawing/2014/main" id="{6F791AC3-4D63-BEC4-BACB-C8247F008B98}"/>
                </a:ext>
              </a:extLst>
            </p:cNvPr>
            <p:cNvSpPr/>
            <p:nvPr/>
          </p:nvSpPr>
          <p:spPr>
            <a:xfrm>
              <a:off x="3791500" y="3814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809;p64">
              <a:extLst>
                <a:ext uri="{FF2B5EF4-FFF2-40B4-BE49-F238E27FC236}">
                  <a16:creationId xmlns:a16="http://schemas.microsoft.com/office/drawing/2014/main" id="{1AEB14AB-F340-D0B5-8A3B-4C9EE1CA3300}"/>
                </a:ext>
              </a:extLst>
            </p:cNvPr>
            <p:cNvSpPr/>
            <p:nvPr/>
          </p:nvSpPr>
          <p:spPr>
            <a:xfrm>
              <a:off x="44970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810;p64">
              <a:extLst>
                <a:ext uri="{FF2B5EF4-FFF2-40B4-BE49-F238E27FC236}">
                  <a16:creationId xmlns:a16="http://schemas.microsoft.com/office/drawing/2014/main" id="{1A8B2A7F-CB8E-6723-532B-1074C4F323F2}"/>
                </a:ext>
              </a:extLst>
            </p:cNvPr>
            <p:cNvSpPr/>
            <p:nvPr/>
          </p:nvSpPr>
          <p:spPr>
            <a:xfrm>
              <a:off x="4490625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811;p64">
              <a:extLst>
                <a:ext uri="{FF2B5EF4-FFF2-40B4-BE49-F238E27FC236}">
                  <a16:creationId xmlns:a16="http://schemas.microsoft.com/office/drawing/2014/main" id="{EF7111BC-80C3-F523-B920-23FC7BC001D5}"/>
                </a:ext>
              </a:extLst>
            </p:cNvPr>
            <p:cNvSpPr/>
            <p:nvPr/>
          </p:nvSpPr>
          <p:spPr>
            <a:xfrm>
              <a:off x="46722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812;p64">
              <a:extLst>
                <a:ext uri="{FF2B5EF4-FFF2-40B4-BE49-F238E27FC236}">
                  <a16:creationId xmlns:a16="http://schemas.microsoft.com/office/drawing/2014/main" id="{40738AEE-862F-2371-6DF4-0AA02CC37738}"/>
                </a:ext>
              </a:extLst>
            </p:cNvPr>
            <p:cNvSpPr/>
            <p:nvPr/>
          </p:nvSpPr>
          <p:spPr>
            <a:xfrm>
              <a:off x="4665825" y="3851150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813;p64">
              <a:extLst>
                <a:ext uri="{FF2B5EF4-FFF2-40B4-BE49-F238E27FC236}">
                  <a16:creationId xmlns:a16="http://schemas.microsoft.com/office/drawing/2014/main" id="{814D8474-DB9C-6106-7231-76F3DD0EBCC9}"/>
                </a:ext>
              </a:extLst>
            </p:cNvPr>
            <p:cNvSpPr/>
            <p:nvPr/>
          </p:nvSpPr>
          <p:spPr>
            <a:xfrm>
              <a:off x="423590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814;p64">
              <a:extLst>
                <a:ext uri="{FF2B5EF4-FFF2-40B4-BE49-F238E27FC236}">
                  <a16:creationId xmlns:a16="http://schemas.microsoft.com/office/drawing/2014/main" id="{570BDD22-9FB3-3E6C-F886-D5E57C9587B0}"/>
                </a:ext>
              </a:extLst>
            </p:cNvPr>
            <p:cNvSpPr/>
            <p:nvPr/>
          </p:nvSpPr>
          <p:spPr>
            <a:xfrm>
              <a:off x="4229450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69997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06;p63">
            <a:extLst>
              <a:ext uri="{FF2B5EF4-FFF2-40B4-BE49-F238E27FC236}">
                <a16:creationId xmlns:a16="http://schemas.microsoft.com/office/drawing/2014/main" id="{61AFCDB7-8B3E-318A-35D0-0146D0E2177E}"/>
              </a:ext>
            </a:extLst>
          </p:cNvPr>
          <p:cNvSpPr txBox="1">
            <a:spLocks/>
          </p:cNvSpPr>
          <p:nvPr/>
        </p:nvSpPr>
        <p:spPr>
          <a:xfrm>
            <a:off x="1653483" y="330854"/>
            <a:ext cx="5280991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3. </a:t>
            </a:r>
            <a:r>
              <a:rPr lang="vi-VN" sz="1800" dirty="0"/>
              <a:t>Những sản phẩm bán chạy nhất trong năm 2003 và 2004</a:t>
            </a:r>
            <a:endParaRPr lang="vi-VN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12" name="Google Shape;3626;p64">
            <a:extLst>
              <a:ext uri="{FF2B5EF4-FFF2-40B4-BE49-F238E27FC236}">
                <a16:creationId xmlns:a16="http://schemas.microsoft.com/office/drawing/2014/main" id="{2C826963-DBFF-3246-A63A-316B4A8E3827}"/>
              </a:ext>
            </a:extLst>
          </p:cNvPr>
          <p:cNvGrpSpPr/>
          <p:nvPr/>
        </p:nvGrpSpPr>
        <p:grpSpPr>
          <a:xfrm>
            <a:off x="158796" y="430282"/>
            <a:ext cx="1571770" cy="1577364"/>
            <a:chOff x="1543000" y="363475"/>
            <a:chExt cx="4748550" cy="4765450"/>
          </a:xfrm>
        </p:grpSpPr>
        <p:sp>
          <p:nvSpPr>
            <p:cNvPr id="13" name="Google Shape;3627;p64">
              <a:extLst>
                <a:ext uri="{FF2B5EF4-FFF2-40B4-BE49-F238E27FC236}">
                  <a16:creationId xmlns:a16="http://schemas.microsoft.com/office/drawing/2014/main" id="{8CC52888-B1A8-F705-FD3C-83DE71C4CDF4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8;p64">
              <a:extLst>
                <a:ext uri="{FF2B5EF4-FFF2-40B4-BE49-F238E27FC236}">
                  <a16:creationId xmlns:a16="http://schemas.microsoft.com/office/drawing/2014/main" id="{AB2C41C5-6D14-094B-5386-185625A1EB55}"/>
                </a:ext>
              </a:extLst>
            </p:cNvPr>
            <p:cNvSpPr/>
            <p:nvPr/>
          </p:nvSpPr>
          <p:spPr>
            <a:xfrm>
              <a:off x="1543000" y="778275"/>
              <a:ext cx="4748550" cy="3293100"/>
            </a:xfrm>
            <a:custGeom>
              <a:avLst/>
              <a:gdLst/>
              <a:ahLst/>
              <a:cxnLst/>
              <a:rect l="l" t="t" r="r" b="b"/>
              <a:pathLst>
                <a:path w="189942" h="131724" extrusionOk="0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9;p64">
              <a:extLst>
                <a:ext uri="{FF2B5EF4-FFF2-40B4-BE49-F238E27FC236}">
                  <a16:creationId xmlns:a16="http://schemas.microsoft.com/office/drawing/2014/main" id="{31DBDDD4-3A76-4314-347F-F64D48A5043D}"/>
                </a:ext>
              </a:extLst>
            </p:cNvPr>
            <p:cNvSpPr/>
            <p:nvPr/>
          </p:nvSpPr>
          <p:spPr>
            <a:xfrm>
              <a:off x="2633500" y="1376825"/>
              <a:ext cx="426725" cy="34575"/>
            </a:xfrm>
            <a:custGeom>
              <a:avLst/>
              <a:gdLst/>
              <a:ahLst/>
              <a:cxnLst/>
              <a:rect l="l" t="t" r="r" b="b"/>
              <a:pathLst>
                <a:path w="17069" h="1383" extrusionOk="0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30;p64">
              <a:extLst>
                <a:ext uri="{FF2B5EF4-FFF2-40B4-BE49-F238E27FC236}">
                  <a16:creationId xmlns:a16="http://schemas.microsoft.com/office/drawing/2014/main" id="{AFB54E81-2059-2200-49B5-E05B7F7ACD1F}"/>
                </a:ext>
              </a:extLst>
            </p:cNvPr>
            <p:cNvSpPr/>
            <p:nvPr/>
          </p:nvSpPr>
          <p:spPr>
            <a:xfrm>
              <a:off x="1543000" y="778150"/>
              <a:ext cx="4652125" cy="3230550"/>
            </a:xfrm>
            <a:custGeom>
              <a:avLst/>
              <a:gdLst/>
              <a:ahLst/>
              <a:cxnLst/>
              <a:rect l="l" t="t" r="r" b="b"/>
              <a:pathLst>
                <a:path w="186085" h="129222" extrusionOk="0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1;p64">
              <a:extLst>
                <a:ext uri="{FF2B5EF4-FFF2-40B4-BE49-F238E27FC236}">
                  <a16:creationId xmlns:a16="http://schemas.microsoft.com/office/drawing/2014/main" id="{541956C5-B497-0622-0855-8A8A6DD408D5}"/>
                </a:ext>
              </a:extLst>
            </p:cNvPr>
            <p:cNvSpPr/>
            <p:nvPr/>
          </p:nvSpPr>
          <p:spPr>
            <a:xfrm>
              <a:off x="3805950" y="681700"/>
              <a:ext cx="395400" cy="385775"/>
            </a:xfrm>
            <a:custGeom>
              <a:avLst/>
              <a:gdLst/>
              <a:ahLst/>
              <a:cxnLst/>
              <a:rect l="l" t="t" r="r" b="b"/>
              <a:pathLst>
                <a:path w="15816" h="15431" extrusionOk="0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32;p64">
              <a:extLst>
                <a:ext uri="{FF2B5EF4-FFF2-40B4-BE49-F238E27FC236}">
                  <a16:creationId xmlns:a16="http://schemas.microsoft.com/office/drawing/2014/main" id="{B9F3D2E7-0A50-742F-E1C7-CCEE7A99D18B}"/>
                </a:ext>
              </a:extLst>
            </p:cNvPr>
            <p:cNvSpPr/>
            <p:nvPr/>
          </p:nvSpPr>
          <p:spPr>
            <a:xfrm>
              <a:off x="3798725" y="6752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33;p64">
              <a:extLst>
                <a:ext uri="{FF2B5EF4-FFF2-40B4-BE49-F238E27FC236}">
                  <a16:creationId xmlns:a16="http://schemas.microsoft.com/office/drawing/2014/main" id="{F0D6E778-10F0-7868-F541-77D4D410EA55}"/>
                </a:ext>
              </a:extLst>
            </p:cNvPr>
            <p:cNvSpPr/>
            <p:nvPr/>
          </p:nvSpPr>
          <p:spPr>
            <a:xfrm>
              <a:off x="3784250" y="990300"/>
              <a:ext cx="432375" cy="365650"/>
            </a:xfrm>
            <a:custGeom>
              <a:avLst/>
              <a:gdLst/>
              <a:ahLst/>
              <a:cxnLst/>
              <a:rect l="l" t="t" r="r" b="b"/>
              <a:pathLst>
                <a:path w="17295" h="14626" extrusionOk="0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34;p64">
              <a:extLst>
                <a:ext uri="{FF2B5EF4-FFF2-40B4-BE49-F238E27FC236}">
                  <a16:creationId xmlns:a16="http://schemas.microsoft.com/office/drawing/2014/main" id="{92EB5FC8-30D7-E657-F453-E0FA3ED7793E}"/>
                </a:ext>
              </a:extLst>
            </p:cNvPr>
            <p:cNvSpPr/>
            <p:nvPr/>
          </p:nvSpPr>
          <p:spPr>
            <a:xfrm>
              <a:off x="3777825" y="9838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35;p64">
              <a:extLst>
                <a:ext uri="{FF2B5EF4-FFF2-40B4-BE49-F238E27FC236}">
                  <a16:creationId xmlns:a16="http://schemas.microsoft.com/office/drawing/2014/main" id="{3208B3C2-9174-1B72-0FCE-A4037D49434D}"/>
                </a:ext>
              </a:extLst>
            </p:cNvPr>
            <p:cNvSpPr/>
            <p:nvPr/>
          </p:nvSpPr>
          <p:spPr>
            <a:xfrm>
              <a:off x="3951400" y="1095575"/>
              <a:ext cx="94050" cy="171175"/>
            </a:xfrm>
            <a:custGeom>
              <a:avLst/>
              <a:gdLst/>
              <a:ahLst/>
              <a:cxnLst/>
              <a:rect l="l" t="t" r="r" b="b"/>
              <a:pathLst>
                <a:path w="3762" h="6847" extrusionOk="0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36;p64">
              <a:extLst>
                <a:ext uri="{FF2B5EF4-FFF2-40B4-BE49-F238E27FC236}">
                  <a16:creationId xmlns:a16="http://schemas.microsoft.com/office/drawing/2014/main" id="{BA05D114-372D-B5A9-3D31-E8D70F0322EE}"/>
                </a:ext>
              </a:extLst>
            </p:cNvPr>
            <p:cNvSpPr/>
            <p:nvPr/>
          </p:nvSpPr>
          <p:spPr>
            <a:xfrm>
              <a:off x="3944975" y="1088325"/>
              <a:ext cx="107725" cy="184875"/>
            </a:xfrm>
            <a:custGeom>
              <a:avLst/>
              <a:gdLst/>
              <a:ahLst/>
              <a:cxnLst/>
              <a:rect l="l" t="t" r="r" b="b"/>
              <a:pathLst>
                <a:path w="4309" h="7395" extrusionOk="0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37;p64">
              <a:extLst>
                <a:ext uri="{FF2B5EF4-FFF2-40B4-BE49-F238E27FC236}">
                  <a16:creationId xmlns:a16="http://schemas.microsoft.com/office/drawing/2014/main" id="{0FD25A9E-537D-07C9-E61C-169B75B61DF7}"/>
                </a:ext>
              </a:extLst>
            </p:cNvPr>
            <p:cNvSpPr/>
            <p:nvPr/>
          </p:nvSpPr>
          <p:spPr>
            <a:xfrm>
              <a:off x="5385850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38;p64">
              <a:extLst>
                <a:ext uri="{FF2B5EF4-FFF2-40B4-BE49-F238E27FC236}">
                  <a16:creationId xmlns:a16="http://schemas.microsoft.com/office/drawing/2014/main" id="{9055B470-B2CE-9F36-E421-A6713AE8DFAB}"/>
                </a:ext>
              </a:extLst>
            </p:cNvPr>
            <p:cNvSpPr/>
            <p:nvPr/>
          </p:nvSpPr>
          <p:spPr>
            <a:xfrm>
              <a:off x="5379425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39;p64">
              <a:extLst>
                <a:ext uri="{FF2B5EF4-FFF2-40B4-BE49-F238E27FC236}">
                  <a16:creationId xmlns:a16="http://schemas.microsoft.com/office/drawing/2014/main" id="{20CA4108-2341-0C51-0A7F-9C35A7C4249D}"/>
                </a:ext>
              </a:extLst>
            </p:cNvPr>
            <p:cNvSpPr/>
            <p:nvPr/>
          </p:nvSpPr>
          <p:spPr>
            <a:xfrm>
              <a:off x="5364950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40;p64">
              <a:extLst>
                <a:ext uri="{FF2B5EF4-FFF2-40B4-BE49-F238E27FC236}">
                  <a16:creationId xmlns:a16="http://schemas.microsoft.com/office/drawing/2014/main" id="{BEE4BB63-6A77-27FD-06C6-B38DFE5E41F1}"/>
                </a:ext>
              </a:extLst>
            </p:cNvPr>
            <p:cNvSpPr/>
            <p:nvPr/>
          </p:nvSpPr>
          <p:spPr>
            <a:xfrm>
              <a:off x="5358525" y="2787175"/>
              <a:ext cx="445225" cy="378525"/>
            </a:xfrm>
            <a:custGeom>
              <a:avLst/>
              <a:gdLst/>
              <a:ahLst/>
              <a:cxnLst/>
              <a:rect l="l" t="t" r="r" b="b"/>
              <a:pathLst>
                <a:path w="17809" h="15141" extrusionOk="0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41;p64">
              <a:extLst>
                <a:ext uri="{FF2B5EF4-FFF2-40B4-BE49-F238E27FC236}">
                  <a16:creationId xmlns:a16="http://schemas.microsoft.com/office/drawing/2014/main" id="{8BF2CB1C-2BD2-1F6B-135B-C2692B832212}"/>
                </a:ext>
              </a:extLst>
            </p:cNvPr>
            <p:cNvSpPr/>
            <p:nvPr/>
          </p:nvSpPr>
          <p:spPr>
            <a:xfrm>
              <a:off x="5532100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42;p64">
              <a:extLst>
                <a:ext uri="{FF2B5EF4-FFF2-40B4-BE49-F238E27FC236}">
                  <a16:creationId xmlns:a16="http://schemas.microsoft.com/office/drawing/2014/main" id="{1DBE928A-7D24-5C09-C34C-86980362CD86}"/>
                </a:ext>
              </a:extLst>
            </p:cNvPr>
            <p:cNvSpPr/>
            <p:nvPr/>
          </p:nvSpPr>
          <p:spPr>
            <a:xfrm>
              <a:off x="5524875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43;p64">
              <a:extLst>
                <a:ext uri="{FF2B5EF4-FFF2-40B4-BE49-F238E27FC236}">
                  <a16:creationId xmlns:a16="http://schemas.microsoft.com/office/drawing/2014/main" id="{F76E4D3C-0131-1617-E344-1B9F71D1A5D3}"/>
                </a:ext>
              </a:extLst>
            </p:cNvPr>
            <p:cNvSpPr/>
            <p:nvPr/>
          </p:nvSpPr>
          <p:spPr>
            <a:xfrm>
              <a:off x="2205975" y="2484200"/>
              <a:ext cx="396200" cy="386575"/>
            </a:xfrm>
            <a:custGeom>
              <a:avLst/>
              <a:gdLst/>
              <a:ahLst/>
              <a:cxnLst/>
              <a:rect l="l" t="t" r="r" b="b"/>
              <a:pathLst>
                <a:path w="15848" h="15463" extrusionOk="0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44;p64">
              <a:extLst>
                <a:ext uri="{FF2B5EF4-FFF2-40B4-BE49-F238E27FC236}">
                  <a16:creationId xmlns:a16="http://schemas.microsoft.com/office/drawing/2014/main" id="{01965E54-D970-A77E-A381-2437D176AB57}"/>
                </a:ext>
              </a:extLst>
            </p:cNvPr>
            <p:cNvSpPr/>
            <p:nvPr/>
          </p:nvSpPr>
          <p:spPr>
            <a:xfrm>
              <a:off x="2199550" y="2477775"/>
              <a:ext cx="409050" cy="399425"/>
            </a:xfrm>
            <a:custGeom>
              <a:avLst/>
              <a:gdLst/>
              <a:ahLst/>
              <a:cxnLst/>
              <a:rect l="l" t="t" r="r" b="b"/>
              <a:pathLst>
                <a:path w="16362" h="15977" extrusionOk="0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5;p64">
              <a:extLst>
                <a:ext uri="{FF2B5EF4-FFF2-40B4-BE49-F238E27FC236}">
                  <a16:creationId xmlns:a16="http://schemas.microsoft.com/office/drawing/2014/main" id="{E8608196-A6F9-0BA8-089A-37B43FB5DFB9}"/>
                </a:ext>
              </a:extLst>
            </p:cNvPr>
            <p:cNvSpPr/>
            <p:nvPr/>
          </p:nvSpPr>
          <p:spPr>
            <a:xfrm>
              <a:off x="2185075" y="2793600"/>
              <a:ext cx="432375" cy="364875"/>
            </a:xfrm>
            <a:custGeom>
              <a:avLst/>
              <a:gdLst/>
              <a:ahLst/>
              <a:cxnLst/>
              <a:rect l="l" t="t" r="r" b="b"/>
              <a:pathLst>
                <a:path w="17295" h="14595" extrusionOk="0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646;p64">
              <a:extLst>
                <a:ext uri="{FF2B5EF4-FFF2-40B4-BE49-F238E27FC236}">
                  <a16:creationId xmlns:a16="http://schemas.microsoft.com/office/drawing/2014/main" id="{757BF056-BF63-0EF4-94E9-F7943CAB7F87}"/>
                </a:ext>
              </a:extLst>
            </p:cNvPr>
            <p:cNvSpPr/>
            <p:nvPr/>
          </p:nvSpPr>
          <p:spPr>
            <a:xfrm>
              <a:off x="2178650" y="2787175"/>
              <a:ext cx="446025" cy="378525"/>
            </a:xfrm>
            <a:custGeom>
              <a:avLst/>
              <a:gdLst/>
              <a:ahLst/>
              <a:cxnLst/>
              <a:rect l="l" t="t" r="r" b="b"/>
              <a:pathLst>
                <a:path w="17841" h="15141" extrusionOk="0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647;p64">
              <a:extLst>
                <a:ext uri="{FF2B5EF4-FFF2-40B4-BE49-F238E27FC236}">
                  <a16:creationId xmlns:a16="http://schemas.microsoft.com/office/drawing/2014/main" id="{0FC674A9-6507-2F4C-609B-B3E04E995AB5}"/>
                </a:ext>
              </a:extLst>
            </p:cNvPr>
            <p:cNvSpPr/>
            <p:nvPr/>
          </p:nvSpPr>
          <p:spPr>
            <a:xfrm>
              <a:off x="2352225" y="2898075"/>
              <a:ext cx="94050" cy="171200"/>
            </a:xfrm>
            <a:custGeom>
              <a:avLst/>
              <a:gdLst/>
              <a:ahLst/>
              <a:cxnLst/>
              <a:rect l="l" t="t" r="r" b="b"/>
              <a:pathLst>
                <a:path w="3762" h="6848" extrusionOk="0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648;p64">
              <a:extLst>
                <a:ext uri="{FF2B5EF4-FFF2-40B4-BE49-F238E27FC236}">
                  <a16:creationId xmlns:a16="http://schemas.microsoft.com/office/drawing/2014/main" id="{A6718969-F84F-C0CB-1950-45C0F5335FE9}"/>
                </a:ext>
              </a:extLst>
            </p:cNvPr>
            <p:cNvSpPr/>
            <p:nvPr/>
          </p:nvSpPr>
          <p:spPr>
            <a:xfrm>
              <a:off x="2345800" y="2891650"/>
              <a:ext cx="107700" cy="184850"/>
            </a:xfrm>
            <a:custGeom>
              <a:avLst/>
              <a:gdLst/>
              <a:ahLst/>
              <a:cxnLst/>
              <a:rect l="l" t="t" r="r" b="b"/>
              <a:pathLst>
                <a:path w="4308" h="7394" extrusionOk="0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649;p64">
              <a:extLst>
                <a:ext uri="{FF2B5EF4-FFF2-40B4-BE49-F238E27FC236}">
                  <a16:creationId xmlns:a16="http://schemas.microsoft.com/office/drawing/2014/main" id="{2AEFBD0F-844B-B5C3-8B95-604F75F96FBA}"/>
                </a:ext>
              </a:extLst>
            </p:cNvPr>
            <p:cNvSpPr/>
            <p:nvPr/>
          </p:nvSpPr>
          <p:spPr>
            <a:xfrm>
              <a:off x="5929100" y="2603650"/>
              <a:ext cx="129400" cy="472250"/>
            </a:xfrm>
            <a:custGeom>
              <a:avLst/>
              <a:gdLst/>
              <a:ahLst/>
              <a:cxnLst/>
              <a:rect l="l" t="t" r="r" b="b"/>
              <a:pathLst>
                <a:path w="5176" h="18890" extrusionOk="0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650;p64">
              <a:extLst>
                <a:ext uri="{FF2B5EF4-FFF2-40B4-BE49-F238E27FC236}">
                  <a16:creationId xmlns:a16="http://schemas.microsoft.com/office/drawing/2014/main" id="{ABBF39FA-DBFD-8361-8F82-D2EE8563AC2B}"/>
                </a:ext>
              </a:extLst>
            </p:cNvPr>
            <p:cNvSpPr/>
            <p:nvPr/>
          </p:nvSpPr>
          <p:spPr>
            <a:xfrm>
              <a:off x="6023125" y="2663900"/>
              <a:ext cx="100475" cy="350100"/>
            </a:xfrm>
            <a:custGeom>
              <a:avLst/>
              <a:gdLst/>
              <a:ahLst/>
              <a:cxnLst/>
              <a:rect l="l" t="t" r="r" b="b"/>
              <a:pathLst>
                <a:path w="4019" h="14004" extrusionOk="0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651;p64">
              <a:extLst>
                <a:ext uri="{FF2B5EF4-FFF2-40B4-BE49-F238E27FC236}">
                  <a16:creationId xmlns:a16="http://schemas.microsoft.com/office/drawing/2014/main" id="{C02449D5-43E0-D7A6-B731-74BA9EF55E8D}"/>
                </a:ext>
              </a:extLst>
            </p:cNvPr>
            <p:cNvSpPr/>
            <p:nvPr/>
          </p:nvSpPr>
          <p:spPr>
            <a:xfrm>
              <a:off x="61091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652;p64">
              <a:extLst>
                <a:ext uri="{FF2B5EF4-FFF2-40B4-BE49-F238E27FC236}">
                  <a16:creationId xmlns:a16="http://schemas.microsoft.com/office/drawing/2014/main" id="{8E786B87-6C11-9318-B106-048CDA5FA8CF}"/>
                </a:ext>
              </a:extLst>
            </p:cNvPr>
            <p:cNvSpPr/>
            <p:nvPr/>
          </p:nvSpPr>
          <p:spPr>
            <a:xfrm>
              <a:off x="1945600" y="2603650"/>
              <a:ext cx="128600" cy="472250"/>
            </a:xfrm>
            <a:custGeom>
              <a:avLst/>
              <a:gdLst/>
              <a:ahLst/>
              <a:cxnLst/>
              <a:rect l="l" t="t" r="r" b="b"/>
              <a:pathLst>
                <a:path w="5144" h="18890" extrusionOk="0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653;p64">
              <a:extLst>
                <a:ext uri="{FF2B5EF4-FFF2-40B4-BE49-F238E27FC236}">
                  <a16:creationId xmlns:a16="http://schemas.microsoft.com/office/drawing/2014/main" id="{5DB5F292-DC19-715E-1247-8899B9128F7B}"/>
                </a:ext>
              </a:extLst>
            </p:cNvPr>
            <p:cNvSpPr/>
            <p:nvPr/>
          </p:nvSpPr>
          <p:spPr>
            <a:xfrm>
              <a:off x="1879700" y="2663900"/>
              <a:ext cx="101275" cy="350100"/>
            </a:xfrm>
            <a:custGeom>
              <a:avLst/>
              <a:gdLst/>
              <a:ahLst/>
              <a:cxnLst/>
              <a:rect l="l" t="t" r="r" b="b"/>
              <a:pathLst>
                <a:path w="4051" h="14004" extrusionOk="0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654;p64">
              <a:extLst>
                <a:ext uri="{FF2B5EF4-FFF2-40B4-BE49-F238E27FC236}">
                  <a16:creationId xmlns:a16="http://schemas.microsoft.com/office/drawing/2014/main" id="{88DB0BD6-FA95-E11D-DAFF-E94C6F3AF34E}"/>
                </a:ext>
              </a:extLst>
            </p:cNvPr>
            <p:cNvSpPr/>
            <p:nvPr/>
          </p:nvSpPr>
          <p:spPr>
            <a:xfrm>
              <a:off x="1813800" y="2725025"/>
              <a:ext cx="81200" cy="228850"/>
            </a:xfrm>
            <a:custGeom>
              <a:avLst/>
              <a:gdLst/>
              <a:ahLst/>
              <a:cxnLst/>
              <a:rect l="l" t="t" r="r" b="b"/>
              <a:pathLst>
                <a:path w="3248" h="9154" extrusionOk="0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655;p64">
              <a:extLst>
                <a:ext uri="{FF2B5EF4-FFF2-40B4-BE49-F238E27FC236}">
                  <a16:creationId xmlns:a16="http://schemas.microsoft.com/office/drawing/2014/main" id="{2FF16C85-E6D3-3E26-1C71-5A6D1BDAB047}"/>
                </a:ext>
              </a:extLst>
            </p:cNvPr>
            <p:cNvSpPr/>
            <p:nvPr/>
          </p:nvSpPr>
          <p:spPr>
            <a:xfrm>
              <a:off x="3763375" y="496075"/>
              <a:ext cx="476550" cy="127800"/>
            </a:xfrm>
            <a:custGeom>
              <a:avLst/>
              <a:gdLst/>
              <a:ahLst/>
              <a:cxnLst/>
              <a:rect l="l" t="t" r="r" b="b"/>
              <a:pathLst>
                <a:path w="19062" h="5112" extrusionOk="0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656;p64">
              <a:extLst>
                <a:ext uri="{FF2B5EF4-FFF2-40B4-BE49-F238E27FC236}">
                  <a16:creationId xmlns:a16="http://schemas.microsoft.com/office/drawing/2014/main" id="{15050AF0-863C-09C1-BF9E-5BA38B5D3B01}"/>
                </a:ext>
              </a:extLst>
            </p:cNvPr>
            <p:cNvSpPr/>
            <p:nvPr/>
          </p:nvSpPr>
          <p:spPr>
            <a:xfrm>
              <a:off x="3824450" y="430175"/>
              <a:ext cx="356025" cy="100475"/>
            </a:xfrm>
            <a:custGeom>
              <a:avLst/>
              <a:gdLst/>
              <a:ahLst/>
              <a:cxnLst/>
              <a:rect l="l" t="t" r="r" b="b"/>
              <a:pathLst>
                <a:path w="14241" h="4019" extrusionOk="0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657;p64">
              <a:extLst>
                <a:ext uri="{FF2B5EF4-FFF2-40B4-BE49-F238E27FC236}">
                  <a16:creationId xmlns:a16="http://schemas.microsoft.com/office/drawing/2014/main" id="{DFFA8EEF-8E45-B553-CD07-06EA7854E495}"/>
                </a:ext>
              </a:extLst>
            </p:cNvPr>
            <p:cNvSpPr/>
            <p:nvPr/>
          </p:nvSpPr>
          <p:spPr>
            <a:xfrm>
              <a:off x="3884700" y="363475"/>
              <a:ext cx="234700" cy="81200"/>
            </a:xfrm>
            <a:custGeom>
              <a:avLst/>
              <a:gdLst/>
              <a:ahLst/>
              <a:cxnLst/>
              <a:rect l="l" t="t" r="r" b="b"/>
              <a:pathLst>
                <a:path w="9388" h="3248" extrusionOk="0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658;p64">
              <a:extLst>
                <a:ext uri="{FF2B5EF4-FFF2-40B4-BE49-F238E27FC236}">
                  <a16:creationId xmlns:a16="http://schemas.microsoft.com/office/drawing/2014/main" id="{58FB205B-F4C9-F56A-458A-D2DBF6D89099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659;p64">
              <a:extLst>
                <a:ext uri="{FF2B5EF4-FFF2-40B4-BE49-F238E27FC236}">
                  <a16:creationId xmlns:a16="http://schemas.microsoft.com/office/drawing/2014/main" id="{9D8FE12C-9B8E-7DD3-88D4-B7D878C32406}"/>
                </a:ext>
              </a:extLst>
            </p:cNvPr>
            <p:cNvSpPr/>
            <p:nvPr/>
          </p:nvSpPr>
          <p:spPr>
            <a:xfrm>
              <a:off x="1808175" y="3778825"/>
              <a:ext cx="4317825" cy="1350100"/>
            </a:xfrm>
            <a:custGeom>
              <a:avLst/>
              <a:gdLst/>
              <a:ahLst/>
              <a:cxnLst/>
              <a:rect l="l" t="t" r="r" b="b"/>
              <a:pathLst>
                <a:path w="172713" h="54004" extrusionOk="0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660;p64">
              <a:extLst>
                <a:ext uri="{FF2B5EF4-FFF2-40B4-BE49-F238E27FC236}">
                  <a16:creationId xmlns:a16="http://schemas.microsoft.com/office/drawing/2014/main" id="{F6F7458D-C4D2-9CC9-013D-B832791EFD45}"/>
                </a:ext>
              </a:extLst>
            </p:cNvPr>
            <p:cNvSpPr/>
            <p:nvPr/>
          </p:nvSpPr>
          <p:spPr>
            <a:xfrm>
              <a:off x="2021950" y="3784450"/>
              <a:ext cx="3933700" cy="1195000"/>
            </a:xfrm>
            <a:custGeom>
              <a:avLst/>
              <a:gdLst/>
              <a:ahLst/>
              <a:cxnLst/>
              <a:rect l="l" t="t" r="r" b="b"/>
              <a:pathLst>
                <a:path w="157348" h="47800" extrusionOk="0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661;p64">
              <a:extLst>
                <a:ext uri="{FF2B5EF4-FFF2-40B4-BE49-F238E27FC236}">
                  <a16:creationId xmlns:a16="http://schemas.microsoft.com/office/drawing/2014/main" id="{945BEB30-6E7B-37DC-0485-3E8F3D277F33}"/>
                </a:ext>
              </a:extLst>
            </p:cNvPr>
            <p:cNvSpPr/>
            <p:nvPr/>
          </p:nvSpPr>
          <p:spPr>
            <a:xfrm>
              <a:off x="2014700" y="3778025"/>
              <a:ext cx="3948175" cy="1207850"/>
            </a:xfrm>
            <a:custGeom>
              <a:avLst/>
              <a:gdLst/>
              <a:ahLst/>
              <a:cxnLst/>
              <a:rect l="l" t="t" r="r" b="b"/>
              <a:pathLst>
                <a:path w="157927" h="48314" extrusionOk="0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662;p64">
              <a:extLst>
                <a:ext uri="{FF2B5EF4-FFF2-40B4-BE49-F238E27FC236}">
                  <a16:creationId xmlns:a16="http://schemas.microsoft.com/office/drawing/2014/main" id="{17C790DE-E60D-5F69-002C-FE5624AFB7CC}"/>
                </a:ext>
              </a:extLst>
            </p:cNvPr>
            <p:cNvSpPr/>
            <p:nvPr/>
          </p:nvSpPr>
          <p:spPr>
            <a:xfrm>
              <a:off x="2234900" y="3729000"/>
              <a:ext cx="3507775" cy="1013375"/>
            </a:xfrm>
            <a:custGeom>
              <a:avLst/>
              <a:gdLst/>
              <a:ahLst/>
              <a:cxnLst/>
              <a:rect l="l" t="t" r="r" b="b"/>
              <a:pathLst>
                <a:path w="140311" h="40535" extrusionOk="0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663;p64">
              <a:extLst>
                <a:ext uri="{FF2B5EF4-FFF2-40B4-BE49-F238E27FC236}">
                  <a16:creationId xmlns:a16="http://schemas.microsoft.com/office/drawing/2014/main" id="{8F0F6DAF-C327-E736-1E01-D3000D12CAF3}"/>
                </a:ext>
              </a:extLst>
            </p:cNvPr>
            <p:cNvSpPr/>
            <p:nvPr/>
          </p:nvSpPr>
          <p:spPr>
            <a:xfrm>
              <a:off x="2228475" y="3722575"/>
              <a:ext cx="3520625" cy="1027050"/>
            </a:xfrm>
            <a:custGeom>
              <a:avLst/>
              <a:gdLst/>
              <a:ahLst/>
              <a:cxnLst/>
              <a:rect l="l" t="t" r="r" b="b"/>
              <a:pathLst>
                <a:path w="140825" h="41082" extrusionOk="0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664;p64">
              <a:extLst>
                <a:ext uri="{FF2B5EF4-FFF2-40B4-BE49-F238E27FC236}">
                  <a16:creationId xmlns:a16="http://schemas.microsoft.com/office/drawing/2014/main" id="{010CECDD-5E4A-92D6-AC8B-5CDBB5475E8D}"/>
                </a:ext>
              </a:extLst>
            </p:cNvPr>
            <p:cNvSpPr/>
            <p:nvPr/>
          </p:nvSpPr>
          <p:spPr>
            <a:xfrm>
              <a:off x="2389200" y="3774000"/>
              <a:ext cx="3199200" cy="890425"/>
            </a:xfrm>
            <a:custGeom>
              <a:avLst/>
              <a:gdLst/>
              <a:ahLst/>
              <a:cxnLst/>
              <a:rect l="l" t="t" r="r" b="b"/>
              <a:pathLst>
                <a:path w="127968" h="35617" extrusionOk="0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665;p64">
              <a:extLst>
                <a:ext uri="{FF2B5EF4-FFF2-40B4-BE49-F238E27FC236}">
                  <a16:creationId xmlns:a16="http://schemas.microsoft.com/office/drawing/2014/main" id="{EA3757F8-843E-1ADE-19F3-AD88A0F4817A}"/>
                </a:ext>
              </a:extLst>
            </p:cNvPr>
            <p:cNvSpPr/>
            <p:nvPr/>
          </p:nvSpPr>
          <p:spPr>
            <a:xfrm>
              <a:off x="2381950" y="3766775"/>
              <a:ext cx="3213675" cy="904900"/>
            </a:xfrm>
            <a:custGeom>
              <a:avLst/>
              <a:gdLst/>
              <a:ahLst/>
              <a:cxnLst/>
              <a:rect l="l" t="t" r="r" b="b"/>
              <a:pathLst>
                <a:path w="128547" h="36196" extrusionOk="0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666;p64">
              <a:extLst>
                <a:ext uri="{FF2B5EF4-FFF2-40B4-BE49-F238E27FC236}">
                  <a16:creationId xmlns:a16="http://schemas.microsoft.com/office/drawing/2014/main" id="{70EB21AD-4C38-DA10-50DE-6B4B2170DD49}"/>
                </a:ext>
              </a:extLst>
            </p:cNvPr>
            <p:cNvSpPr/>
            <p:nvPr/>
          </p:nvSpPr>
          <p:spPr>
            <a:xfrm>
              <a:off x="2410075" y="3918650"/>
              <a:ext cx="3157425" cy="745775"/>
            </a:xfrm>
            <a:custGeom>
              <a:avLst/>
              <a:gdLst/>
              <a:ahLst/>
              <a:cxnLst/>
              <a:rect l="l" t="t" r="r" b="b"/>
              <a:pathLst>
                <a:path w="126297" h="29831" extrusionOk="0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667;p64">
              <a:extLst>
                <a:ext uri="{FF2B5EF4-FFF2-40B4-BE49-F238E27FC236}">
                  <a16:creationId xmlns:a16="http://schemas.microsoft.com/office/drawing/2014/main" id="{E9B86DC0-58C0-00A8-8D09-E8DE806D180E}"/>
                </a:ext>
              </a:extLst>
            </p:cNvPr>
            <p:cNvSpPr/>
            <p:nvPr/>
          </p:nvSpPr>
          <p:spPr>
            <a:xfrm>
              <a:off x="2402050" y="3911425"/>
              <a:ext cx="3173475" cy="760250"/>
            </a:xfrm>
            <a:custGeom>
              <a:avLst/>
              <a:gdLst/>
              <a:ahLst/>
              <a:cxnLst/>
              <a:rect l="l" t="t" r="r" b="b"/>
              <a:pathLst>
                <a:path w="126939" h="30410" extrusionOk="0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668;p64">
              <a:extLst>
                <a:ext uri="{FF2B5EF4-FFF2-40B4-BE49-F238E27FC236}">
                  <a16:creationId xmlns:a16="http://schemas.microsoft.com/office/drawing/2014/main" id="{039FE025-43A2-AA7B-3CA8-ED3A593A0509}"/>
                </a:ext>
              </a:extLst>
            </p:cNvPr>
            <p:cNvSpPr/>
            <p:nvPr/>
          </p:nvSpPr>
          <p:spPr>
            <a:xfrm>
              <a:off x="2373925" y="45519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669;p64">
              <a:extLst>
                <a:ext uri="{FF2B5EF4-FFF2-40B4-BE49-F238E27FC236}">
                  <a16:creationId xmlns:a16="http://schemas.microsoft.com/office/drawing/2014/main" id="{11FED0EC-2EB5-71E6-0BBB-AF1421037E43}"/>
                </a:ext>
              </a:extLst>
            </p:cNvPr>
            <p:cNvSpPr/>
            <p:nvPr/>
          </p:nvSpPr>
          <p:spPr>
            <a:xfrm>
              <a:off x="2367500" y="4545475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670;p64">
              <a:extLst>
                <a:ext uri="{FF2B5EF4-FFF2-40B4-BE49-F238E27FC236}">
                  <a16:creationId xmlns:a16="http://schemas.microsoft.com/office/drawing/2014/main" id="{D0642F94-3C89-80D4-3640-F7CA5EF4FF26}"/>
                </a:ext>
              </a:extLst>
            </p:cNvPr>
            <p:cNvSpPr/>
            <p:nvPr/>
          </p:nvSpPr>
          <p:spPr>
            <a:xfrm>
              <a:off x="3153425" y="4759225"/>
              <a:ext cx="108525" cy="94875"/>
            </a:xfrm>
            <a:custGeom>
              <a:avLst/>
              <a:gdLst/>
              <a:ahLst/>
              <a:cxnLst/>
              <a:rect l="l" t="t" r="r" b="b"/>
              <a:pathLst>
                <a:path w="4341" h="3795" extrusionOk="0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671;p64">
              <a:extLst>
                <a:ext uri="{FF2B5EF4-FFF2-40B4-BE49-F238E27FC236}">
                  <a16:creationId xmlns:a16="http://schemas.microsoft.com/office/drawing/2014/main" id="{7FCCFD28-0CEB-8237-4862-776980C9EC66}"/>
                </a:ext>
              </a:extLst>
            </p:cNvPr>
            <p:cNvSpPr/>
            <p:nvPr/>
          </p:nvSpPr>
          <p:spPr>
            <a:xfrm>
              <a:off x="3147000" y="4752000"/>
              <a:ext cx="121375" cy="108525"/>
            </a:xfrm>
            <a:custGeom>
              <a:avLst/>
              <a:gdLst/>
              <a:ahLst/>
              <a:cxnLst/>
              <a:rect l="l" t="t" r="r" b="b"/>
              <a:pathLst>
                <a:path w="4855" h="4341" extrusionOk="0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672;p64">
              <a:extLst>
                <a:ext uri="{FF2B5EF4-FFF2-40B4-BE49-F238E27FC236}">
                  <a16:creationId xmlns:a16="http://schemas.microsoft.com/office/drawing/2014/main" id="{7EBCFA58-DCBD-7A19-78FD-4416D0ED2C4C}"/>
                </a:ext>
              </a:extLst>
            </p:cNvPr>
            <p:cNvSpPr/>
            <p:nvPr/>
          </p:nvSpPr>
          <p:spPr>
            <a:xfrm>
              <a:off x="4080800" y="4793000"/>
              <a:ext cx="108500" cy="94850"/>
            </a:xfrm>
            <a:custGeom>
              <a:avLst/>
              <a:gdLst/>
              <a:ahLst/>
              <a:cxnLst/>
              <a:rect l="l" t="t" r="r" b="b"/>
              <a:pathLst>
                <a:path w="4340" h="3794" extrusionOk="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673;p64">
              <a:extLst>
                <a:ext uri="{FF2B5EF4-FFF2-40B4-BE49-F238E27FC236}">
                  <a16:creationId xmlns:a16="http://schemas.microsoft.com/office/drawing/2014/main" id="{C4CAD372-8AB3-F162-8966-B36BE7980ABC}"/>
                </a:ext>
              </a:extLst>
            </p:cNvPr>
            <p:cNvSpPr/>
            <p:nvPr/>
          </p:nvSpPr>
          <p:spPr>
            <a:xfrm>
              <a:off x="4074375" y="4786550"/>
              <a:ext cx="121350" cy="107725"/>
            </a:xfrm>
            <a:custGeom>
              <a:avLst/>
              <a:gdLst/>
              <a:ahLst/>
              <a:cxnLst/>
              <a:rect l="l" t="t" r="r" b="b"/>
              <a:pathLst>
                <a:path w="4854" h="4309" extrusionOk="0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674;p64">
              <a:extLst>
                <a:ext uri="{FF2B5EF4-FFF2-40B4-BE49-F238E27FC236}">
                  <a16:creationId xmlns:a16="http://schemas.microsoft.com/office/drawing/2014/main" id="{E0D095B4-2951-5856-97D8-0B75D2751593}"/>
                </a:ext>
              </a:extLst>
            </p:cNvPr>
            <p:cNvSpPr/>
            <p:nvPr/>
          </p:nvSpPr>
          <p:spPr>
            <a:xfrm>
              <a:off x="5001725" y="4711825"/>
              <a:ext cx="107700" cy="94850"/>
            </a:xfrm>
            <a:custGeom>
              <a:avLst/>
              <a:gdLst/>
              <a:ahLst/>
              <a:cxnLst/>
              <a:rect l="l" t="t" r="r" b="b"/>
              <a:pathLst>
                <a:path w="4308" h="3794" extrusionOk="0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675;p64">
              <a:extLst>
                <a:ext uri="{FF2B5EF4-FFF2-40B4-BE49-F238E27FC236}">
                  <a16:creationId xmlns:a16="http://schemas.microsoft.com/office/drawing/2014/main" id="{DCF036C7-FF15-7205-D705-1402CD82D2EE}"/>
                </a:ext>
              </a:extLst>
            </p:cNvPr>
            <p:cNvSpPr/>
            <p:nvPr/>
          </p:nvSpPr>
          <p:spPr>
            <a:xfrm>
              <a:off x="4994500" y="4705400"/>
              <a:ext cx="122175" cy="107700"/>
            </a:xfrm>
            <a:custGeom>
              <a:avLst/>
              <a:gdLst/>
              <a:ahLst/>
              <a:cxnLst/>
              <a:rect l="l" t="t" r="r" b="b"/>
              <a:pathLst>
                <a:path w="4887" h="4308" extrusionOk="0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676;p64">
              <a:extLst>
                <a:ext uri="{FF2B5EF4-FFF2-40B4-BE49-F238E27FC236}">
                  <a16:creationId xmlns:a16="http://schemas.microsoft.com/office/drawing/2014/main" id="{8CE52DD4-C2C0-84DF-FD5D-FFA699077EDD}"/>
                </a:ext>
              </a:extLst>
            </p:cNvPr>
            <p:cNvSpPr/>
            <p:nvPr/>
          </p:nvSpPr>
          <p:spPr>
            <a:xfrm>
              <a:off x="5597200" y="4494850"/>
              <a:ext cx="108525" cy="94850"/>
            </a:xfrm>
            <a:custGeom>
              <a:avLst/>
              <a:gdLst/>
              <a:ahLst/>
              <a:cxnLst/>
              <a:rect l="l" t="t" r="r" b="b"/>
              <a:pathLst>
                <a:path w="4341" h="3794" extrusionOk="0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677;p64">
              <a:extLst>
                <a:ext uri="{FF2B5EF4-FFF2-40B4-BE49-F238E27FC236}">
                  <a16:creationId xmlns:a16="http://schemas.microsoft.com/office/drawing/2014/main" id="{81E2B20F-6169-480E-704E-35D57D46265C}"/>
                </a:ext>
              </a:extLst>
            </p:cNvPr>
            <p:cNvSpPr/>
            <p:nvPr/>
          </p:nvSpPr>
          <p:spPr>
            <a:xfrm>
              <a:off x="5589975" y="4488425"/>
              <a:ext cx="122175" cy="108500"/>
            </a:xfrm>
            <a:custGeom>
              <a:avLst/>
              <a:gdLst/>
              <a:ahLst/>
              <a:cxnLst/>
              <a:rect l="l" t="t" r="r" b="b"/>
              <a:pathLst>
                <a:path w="4887" h="4340" extrusionOk="0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678;p64">
              <a:extLst>
                <a:ext uri="{FF2B5EF4-FFF2-40B4-BE49-F238E27FC236}">
                  <a16:creationId xmlns:a16="http://schemas.microsoft.com/office/drawing/2014/main" id="{8FB89015-EA55-F91A-B7C3-D6B8C7AD3E18}"/>
                </a:ext>
              </a:extLst>
            </p:cNvPr>
            <p:cNvSpPr/>
            <p:nvPr/>
          </p:nvSpPr>
          <p:spPr>
            <a:xfrm>
              <a:off x="5777200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679;p64">
              <a:extLst>
                <a:ext uri="{FF2B5EF4-FFF2-40B4-BE49-F238E27FC236}">
                  <a16:creationId xmlns:a16="http://schemas.microsoft.com/office/drawing/2014/main" id="{4D809537-B5A3-0970-F525-2F6A4CC5A3E8}"/>
                </a:ext>
              </a:extLst>
            </p:cNvPr>
            <p:cNvSpPr/>
            <p:nvPr/>
          </p:nvSpPr>
          <p:spPr>
            <a:xfrm>
              <a:off x="5777200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680;p64">
              <a:extLst>
                <a:ext uri="{FF2B5EF4-FFF2-40B4-BE49-F238E27FC236}">
                  <a16:creationId xmlns:a16="http://schemas.microsoft.com/office/drawing/2014/main" id="{16E674A4-7E7C-F20C-BE6C-7071BF9C4961}"/>
                </a:ext>
              </a:extLst>
            </p:cNvPr>
            <p:cNvSpPr/>
            <p:nvPr/>
          </p:nvSpPr>
          <p:spPr>
            <a:xfrm>
              <a:off x="2074975" y="4211900"/>
              <a:ext cx="125400" cy="83625"/>
            </a:xfrm>
            <a:custGeom>
              <a:avLst/>
              <a:gdLst/>
              <a:ahLst/>
              <a:cxnLst/>
              <a:rect l="l" t="t" r="r" b="b"/>
              <a:pathLst>
                <a:path w="5016" h="3345" extrusionOk="0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681;p64">
              <a:extLst>
                <a:ext uri="{FF2B5EF4-FFF2-40B4-BE49-F238E27FC236}">
                  <a16:creationId xmlns:a16="http://schemas.microsoft.com/office/drawing/2014/main" id="{7B8683B4-8849-96B6-0D7D-694356C62D76}"/>
                </a:ext>
              </a:extLst>
            </p:cNvPr>
            <p:cNvSpPr/>
            <p:nvPr/>
          </p:nvSpPr>
          <p:spPr>
            <a:xfrm>
              <a:off x="2074975" y="4204750"/>
              <a:ext cx="125400" cy="97250"/>
            </a:xfrm>
            <a:custGeom>
              <a:avLst/>
              <a:gdLst/>
              <a:ahLst/>
              <a:cxnLst/>
              <a:rect l="l" t="t" r="r" b="b"/>
              <a:pathLst>
                <a:path w="5016" h="3890" extrusionOk="0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682;p64">
              <a:extLst>
                <a:ext uri="{FF2B5EF4-FFF2-40B4-BE49-F238E27FC236}">
                  <a16:creationId xmlns:a16="http://schemas.microsoft.com/office/drawing/2014/main" id="{40E088FE-50FF-5D7A-B60B-A71E97D41E96}"/>
                </a:ext>
              </a:extLst>
            </p:cNvPr>
            <p:cNvSpPr/>
            <p:nvPr/>
          </p:nvSpPr>
          <p:spPr>
            <a:xfrm>
              <a:off x="2379550" y="3664725"/>
              <a:ext cx="13675" cy="457275"/>
            </a:xfrm>
            <a:custGeom>
              <a:avLst/>
              <a:gdLst/>
              <a:ahLst/>
              <a:cxnLst/>
              <a:rect l="l" t="t" r="r" b="b"/>
              <a:pathLst>
                <a:path w="547" h="18291" extrusionOk="0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683;p64">
              <a:extLst>
                <a:ext uri="{FF2B5EF4-FFF2-40B4-BE49-F238E27FC236}">
                  <a16:creationId xmlns:a16="http://schemas.microsoft.com/office/drawing/2014/main" id="{D70B0429-614D-0260-23FA-A51604AACBC2}"/>
                </a:ext>
              </a:extLst>
            </p:cNvPr>
            <p:cNvSpPr/>
            <p:nvPr/>
          </p:nvSpPr>
          <p:spPr>
            <a:xfrm>
              <a:off x="2675275" y="4226450"/>
              <a:ext cx="12875" cy="229050"/>
            </a:xfrm>
            <a:custGeom>
              <a:avLst/>
              <a:gdLst/>
              <a:ahLst/>
              <a:cxnLst/>
              <a:rect l="l" t="t" r="r" b="b"/>
              <a:pathLst>
                <a:path w="515" h="9162" extrusionOk="0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684;p64">
              <a:extLst>
                <a:ext uri="{FF2B5EF4-FFF2-40B4-BE49-F238E27FC236}">
                  <a16:creationId xmlns:a16="http://schemas.microsoft.com/office/drawing/2014/main" id="{2217022F-24C5-15FC-1A4A-C00523C10537}"/>
                </a:ext>
              </a:extLst>
            </p:cNvPr>
            <p:cNvSpPr/>
            <p:nvPr/>
          </p:nvSpPr>
          <p:spPr>
            <a:xfrm>
              <a:off x="2675275" y="3712925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685;p64">
              <a:extLst>
                <a:ext uri="{FF2B5EF4-FFF2-40B4-BE49-F238E27FC236}">
                  <a16:creationId xmlns:a16="http://schemas.microsoft.com/office/drawing/2014/main" id="{E3D62A55-A424-664E-3114-4A72EB2A0B9A}"/>
                </a:ext>
              </a:extLst>
            </p:cNvPr>
            <p:cNvSpPr/>
            <p:nvPr/>
          </p:nvSpPr>
          <p:spPr>
            <a:xfrm>
              <a:off x="5312725" y="4017500"/>
              <a:ext cx="12875" cy="456475"/>
            </a:xfrm>
            <a:custGeom>
              <a:avLst/>
              <a:gdLst/>
              <a:ahLst/>
              <a:cxnLst/>
              <a:rect l="l" t="t" r="r" b="b"/>
              <a:pathLst>
                <a:path w="515" h="18259" extrusionOk="0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686;p64">
              <a:extLst>
                <a:ext uri="{FF2B5EF4-FFF2-40B4-BE49-F238E27FC236}">
                  <a16:creationId xmlns:a16="http://schemas.microsoft.com/office/drawing/2014/main" id="{9FE4D7F1-52EC-C8C8-BDCD-ABCA586C969C}"/>
                </a:ext>
              </a:extLst>
            </p:cNvPr>
            <p:cNvSpPr/>
            <p:nvPr/>
          </p:nvSpPr>
          <p:spPr>
            <a:xfrm>
              <a:off x="5034675" y="3549000"/>
              <a:ext cx="13675" cy="1004525"/>
            </a:xfrm>
            <a:custGeom>
              <a:avLst/>
              <a:gdLst/>
              <a:ahLst/>
              <a:cxnLst/>
              <a:rect l="l" t="t" r="r" b="b"/>
              <a:pathLst>
                <a:path w="547" h="40181" extrusionOk="0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687;p64">
              <a:extLst>
                <a:ext uri="{FF2B5EF4-FFF2-40B4-BE49-F238E27FC236}">
                  <a16:creationId xmlns:a16="http://schemas.microsoft.com/office/drawing/2014/main" id="{2888B32C-406B-396B-9C9F-95D206664FBA}"/>
                </a:ext>
              </a:extLst>
            </p:cNvPr>
            <p:cNvSpPr/>
            <p:nvPr/>
          </p:nvSpPr>
          <p:spPr>
            <a:xfrm>
              <a:off x="3883900" y="4445825"/>
              <a:ext cx="13700" cy="209775"/>
            </a:xfrm>
            <a:custGeom>
              <a:avLst/>
              <a:gdLst/>
              <a:ahLst/>
              <a:cxnLst/>
              <a:rect l="l" t="t" r="r" b="b"/>
              <a:pathLst>
                <a:path w="548" h="8391" extrusionOk="0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688;p64">
              <a:extLst>
                <a:ext uri="{FF2B5EF4-FFF2-40B4-BE49-F238E27FC236}">
                  <a16:creationId xmlns:a16="http://schemas.microsoft.com/office/drawing/2014/main" id="{4E549343-5C17-CEA0-4AA6-FEA8F1A63701}"/>
                </a:ext>
              </a:extLst>
            </p:cNvPr>
            <p:cNvSpPr/>
            <p:nvPr/>
          </p:nvSpPr>
          <p:spPr>
            <a:xfrm>
              <a:off x="3005550" y="4067325"/>
              <a:ext cx="13700" cy="511925"/>
            </a:xfrm>
            <a:custGeom>
              <a:avLst/>
              <a:gdLst/>
              <a:ahLst/>
              <a:cxnLst/>
              <a:rect l="l" t="t" r="r" b="b"/>
              <a:pathLst>
                <a:path w="548" h="20477" extrusionOk="0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689;p64">
              <a:extLst>
                <a:ext uri="{FF2B5EF4-FFF2-40B4-BE49-F238E27FC236}">
                  <a16:creationId xmlns:a16="http://schemas.microsoft.com/office/drawing/2014/main" id="{2855ADC4-926A-D2A5-4310-0854762E6A03}"/>
                </a:ext>
              </a:extLst>
            </p:cNvPr>
            <p:cNvSpPr/>
            <p:nvPr/>
          </p:nvSpPr>
          <p:spPr>
            <a:xfrm>
              <a:off x="4566975" y="4538250"/>
              <a:ext cx="13675" cy="103675"/>
            </a:xfrm>
            <a:custGeom>
              <a:avLst/>
              <a:gdLst/>
              <a:ahLst/>
              <a:cxnLst/>
              <a:rect l="l" t="t" r="r" b="b"/>
              <a:pathLst>
                <a:path w="547" h="4147" extrusionOk="0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690;p64">
              <a:extLst>
                <a:ext uri="{FF2B5EF4-FFF2-40B4-BE49-F238E27FC236}">
                  <a16:creationId xmlns:a16="http://schemas.microsoft.com/office/drawing/2014/main" id="{0DFFCA01-0719-E0EE-8786-8A4A7C3164A6}"/>
                </a:ext>
              </a:extLst>
            </p:cNvPr>
            <p:cNvSpPr/>
            <p:nvPr/>
          </p:nvSpPr>
          <p:spPr>
            <a:xfrm>
              <a:off x="4566975" y="4294750"/>
              <a:ext cx="13675" cy="211375"/>
            </a:xfrm>
            <a:custGeom>
              <a:avLst/>
              <a:gdLst/>
              <a:ahLst/>
              <a:cxnLst/>
              <a:rect l="l" t="t" r="r" b="b"/>
              <a:pathLst>
                <a:path w="547" h="8455" extrusionOk="0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691;p64">
              <a:extLst>
                <a:ext uri="{FF2B5EF4-FFF2-40B4-BE49-F238E27FC236}">
                  <a16:creationId xmlns:a16="http://schemas.microsoft.com/office/drawing/2014/main" id="{075CCE17-7BCD-131D-E4ED-A8E3C5F00279}"/>
                </a:ext>
              </a:extLst>
            </p:cNvPr>
            <p:cNvSpPr/>
            <p:nvPr/>
          </p:nvSpPr>
          <p:spPr>
            <a:xfrm>
              <a:off x="3883900" y="4236075"/>
              <a:ext cx="13700" cy="114150"/>
            </a:xfrm>
            <a:custGeom>
              <a:avLst/>
              <a:gdLst/>
              <a:ahLst/>
              <a:cxnLst/>
              <a:rect l="l" t="t" r="r" b="b"/>
              <a:pathLst>
                <a:path w="548" h="4566" extrusionOk="0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692;p64">
              <a:extLst>
                <a:ext uri="{FF2B5EF4-FFF2-40B4-BE49-F238E27FC236}">
                  <a16:creationId xmlns:a16="http://schemas.microsoft.com/office/drawing/2014/main" id="{4F8E354B-4EBE-B875-4930-26C726D4877B}"/>
                </a:ext>
              </a:extLst>
            </p:cNvPr>
            <p:cNvSpPr/>
            <p:nvPr/>
          </p:nvSpPr>
          <p:spPr>
            <a:xfrm>
              <a:off x="5312725" y="3703300"/>
              <a:ext cx="12875" cy="208950"/>
            </a:xfrm>
            <a:custGeom>
              <a:avLst/>
              <a:gdLst/>
              <a:ahLst/>
              <a:cxnLst/>
              <a:rect l="l" t="t" r="r" b="b"/>
              <a:pathLst>
                <a:path w="515" h="8358" extrusionOk="0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693;p64">
              <a:extLst>
                <a:ext uri="{FF2B5EF4-FFF2-40B4-BE49-F238E27FC236}">
                  <a16:creationId xmlns:a16="http://schemas.microsoft.com/office/drawing/2014/main" id="{752720BC-81C5-3420-0934-17E3A3A26386}"/>
                </a:ext>
              </a:extLst>
            </p:cNvPr>
            <p:cNvSpPr/>
            <p:nvPr/>
          </p:nvSpPr>
          <p:spPr>
            <a:xfrm>
              <a:off x="5578725" y="3255675"/>
              <a:ext cx="13675" cy="1019000"/>
            </a:xfrm>
            <a:custGeom>
              <a:avLst/>
              <a:gdLst/>
              <a:ahLst/>
              <a:cxnLst/>
              <a:rect l="l" t="t" r="r" b="b"/>
              <a:pathLst>
                <a:path w="547" h="40760" extrusionOk="0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694;p64">
              <a:extLst>
                <a:ext uri="{FF2B5EF4-FFF2-40B4-BE49-F238E27FC236}">
                  <a16:creationId xmlns:a16="http://schemas.microsoft.com/office/drawing/2014/main" id="{1ABB99AF-9A67-4550-DCD6-E3D0D1CF2D9B}"/>
                </a:ext>
              </a:extLst>
            </p:cNvPr>
            <p:cNvSpPr/>
            <p:nvPr/>
          </p:nvSpPr>
          <p:spPr>
            <a:xfrm>
              <a:off x="2379550" y="3351300"/>
              <a:ext cx="13675" cy="246750"/>
            </a:xfrm>
            <a:custGeom>
              <a:avLst/>
              <a:gdLst/>
              <a:ahLst/>
              <a:cxnLst/>
              <a:rect l="l" t="t" r="r" b="b"/>
              <a:pathLst>
                <a:path w="547" h="9870" extrusionOk="0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695;p64">
              <a:extLst>
                <a:ext uri="{FF2B5EF4-FFF2-40B4-BE49-F238E27FC236}">
                  <a16:creationId xmlns:a16="http://schemas.microsoft.com/office/drawing/2014/main" id="{B562F848-DBCC-6447-AF0F-BFA16D314989}"/>
                </a:ext>
              </a:extLst>
            </p:cNvPr>
            <p:cNvSpPr/>
            <p:nvPr/>
          </p:nvSpPr>
          <p:spPr>
            <a:xfrm>
              <a:off x="4804850" y="284745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696;p64">
              <a:extLst>
                <a:ext uri="{FF2B5EF4-FFF2-40B4-BE49-F238E27FC236}">
                  <a16:creationId xmlns:a16="http://schemas.microsoft.com/office/drawing/2014/main" id="{EA0A830B-84A5-FB99-A27A-E845C80B4D6F}"/>
                </a:ext>
              </a:extLst>
            </p:cNvPr>
            <p:cNvSpPr/>
            <p:nvPr/>
          </p:nvSpPr>
          <p:spPr>
            <a:xfrm>
              <a:off x="4797600" y="28402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697;p64">
              <a:extLst>
                <a:ext uri="{FF2B5EF4-FFF2-40B4-BE49-F238E27FC236}">
                  <a16:creationId xmlns:a16="http://schemas.microsoft.com/office/drawing/2014/main" id="{AABC416D-5B4B-7F16-F03D-524A127FFA0A}"/>
                </a:ext>
              </a:extLst>
            </p:cNvPr>
            <p:cNvSpPr/>
            <p:nvPr/>
          </p:nvSpPr>
          <p:spPr>
            <a:xfrm>
              <a:off x="3151025" y="1597825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698;p64">
              <a:extLst>
                <a:ext uri="{FF2B5EF4-FFF2-40B4-BE49-F238E27FC236}">
                  <a16:creationId xmlns:a16="http://schemas.microsoft.com/office/drawing/2014/main" id="{57E1D532-85B5-0B3E-BBF8-3017FEB5924A}"/>
                </a:ext>
              </a:extLst>
            </p:cNvPr>
            <p:cNvSpPr/>
            <p:nvPr/>
          </p:nvSpPr>
          <p:spPr>
            <a:xfrm>
              <a:off x="3143775" y="15914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699;p64">
              <a:extLst>
                <a:ext uri="{FF2B5EF4-FFF2-40B4-BE49-F238E27FC236}">
                  <a16:creationId xmlns:a16="http://schemas.microsoft.com/office/drawing/2014/main" id="{D66EAC09-7AE3-285A-ED0F-7180F3A05B62}"/>
                </a:ext>
              </a:extLst>
            </p:cNvPr>
            <p:cNvSpPr/>
            <p:nvPr/>
          </p:nvSpPr>
          <p:spPr>
            <a:xfrm>
              <a:off x="480485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700;p64">
              <a:extLst>
                <a:ext uri="{FF2B5EF4-FFF2-40B4-BE49-F238E27FC236}">
                  <a16:creationId xmlns:a16="http://schemas.microsoft.com/office/drawing/2014/main" id="{3BBCC024-658D-5F65-53F5-934B9CA4A65C}"/>
                </a:ext>
              </a:extLst>
            </p:cNvPr>
            <p:cNvSpPr/>
            <p:nvPr/>
          </p:nvSpPr>
          <p:spPr>
            <a:xfrm>
              <a:off x="4797600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701;p64">
              <a:extLst>
                <a:ext uri="{FF2B5EF4-FFF2-40B4-BE49-F238E27FC236}">
                  <a16:creationId xmlns:a16="http://schemas.microsoft.com/office/drawing/2014/main" id="{F1373C8E-93A6-F980-B69A-6968AA4DB6A8}"/>
                </a:ext>
              </a:extLst>
            </p:cNvPr>
            <p:cNvSpPr/>
            <p:nvPr/>
          </p:nvSpPr>
          <p:spPr>
            <a:xfrm>
              <a:off x="3102800" y="38399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702;p64">
              <a:extLst>
                <a:ext uri="{FF2B5EF4-FFF2-40B4-BE49-F238E27FC236}">
                  <a16:creationId xmlns:a16="http://schemas.microsoft.com/office/drawing/2014/main" id="{2E3E3591-C6F5-5153-7E6C-4D80A738694F}"/>
                </a:ext>
              </a:extLst>
            </p:cNvPr>
            <p:cNvSpPr/>
            <p:nvPr/>
          </p:nvSpPr>
          <p:spPr>
            <a:xfrm>
              <a:off x="3095575" y="38326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703;p64">
              <a:extLst>
                <a:ext uri="{FF2B5EF4-FFF2-40B4-BE49-F238E27FC236}">
                  <a16:creationId xmlns:a16="http://schemas.microsoft.com/office/drawing/2014/main" id="{86CCEF52-C22F-6C62-FCA0-84CFA7324A06}"/>
                </a:ext>
              </a:extLst>
            </p:cNvPr>
            <p:cNvSpPr/>
            <p:nvPr/>
          </p:nvSpPr>
          <p:spPr>
            <a:xfrm>
              <a:off x="3093150" y="1874275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704;p64">
              <a:extLst>
                <a:ext uri="{FF2B5EF4-FFF2-40B4-BE49-F238E27FC236}">
                  <a16:creationId xmlns:a16="http://schemas.microsoft.com/office/drawing/2014/main" id="{048081DD-FF77-CA69-65F0-8E7D27D4AA63}"/>
                </a:ext>
              </a:extLst>
            </p:cNvPr>
            <p:cNvSpPr/>
            <p:nvPr/>
          </p:nvSpPr>
          <p:spPr>
            <a:xfrm>
              <a:off x="308672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705;p64">
              <a:extLst>
                <a:ext uri="{FF2B5EF4-FFF2-40B4-BE49-F238E27FC236}">
                  <a16:creationId xmlns:a16="http://schemas.microsoft.com/office/drawing/2014/main" id="{EBA53D09-D9E8-87B4-27E0-738DD54AF873}"/>
                </a:ext>
              </a:extLst>
            </p:cNvPr>
            <p:cNvSpPr/>
            <p:nvPr/>
          </p:nvSpPr>
          <p:spPr>
            <a:xfrm>
              <a:off x="3093150" y="334970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706;p64">
              <a:extLst>
                <a:ext uri="{FF2B5EF4-FFF2-40B4-BE49-F238E27FC236}">
                  <a16:creationId xmlns:a16="http://schemas.microsoft.com/office/drawing/2014/main" id="{BFC24F87-4FB6-3C2A-78DB-A630253CFBDA}"/>
                </a:ext>
              </a:extLst>
            </p:cNvPr>
            <p:cNvSpPr/>
            <p:nvPr/>
          </p:nvSpPr>
          <p:spPr>
            <a:xfrm>
              <a:off x="308672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707;p64">
              <a:extLst>
                <a:ext uri="{FF2B5EF4-FFF2-40B4-BE49-F238E27FC236}">
                  <a16:creationId xmlns:a16="http://schemas.microsoft.com/office/drawing/2014/main" id="{10BC0472-6FAE-D816-3FA7-84059A7F2653}"/>
                </a:ext>
              </a:extLst>
            </p:cNvPr>
            <p:cNvSpPr/>
            <p:nvPr/>
          </p:nvSpPr>
          <p:spPr>
            <a:xfrm>
              <a:off x="3093150" y="2846650"/>
              <a:ext cx="63525" cy="167975"/>
            </a:xfrm>
            <a:custGeom>
              <a:avLst/>
              <a:gdLst/>
              <a:ahLst/>
              <a:cxnLst/>
              <a:rect l="l" t="t" r="r" b="b"/>
              <a:pathLst>
                <a:path w="2541" h="6719" extrusionOk="0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708;p64">
              <a:extLst>
                <a:ext uri="{FF2B5EF4-FFF2-40B4-BE49-F238E27FC236}">
                  <a16:creationId xmlns:a16="http://schemas.microsoft.com/office/drawing/2014/main" id="{D2BC5F8A-00B9-A470-E06D-7A0867721D13}"/>
                </a:ext>
              </a:extLst>
            </p:cNvPr>
            <p:cNvSpPr/>
            <p:nvPr/>
          </p:nvSpPr>
          <p:spPr>
            <a:xfrm>
              <a:off x="3086725" y="2839400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709;p64">
              <a:extLst>
                <a:ext uri="{FF2B5EF4-FFF2-40B4-BE49-F238E27FC236}">
                  <a16:creationId xmlns:a16="http://schemas.microsoft.com/office/drawing/2014/main" id="{240FC252-51E0-1C83-7DDE-3D2A741379CD}"/>
                </a:ext>
              </a:extLst>
            </p:cNvPr>
            <p:cNvSpPr/>
            <p:nvPr/>
          </p:nvSpPr>
          <p:spPr>
            <a:xfrm>
              <a:off x="4820925" y="1874275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710;p64">
              <a:extLst>
                <a:ext uri="{FF2B5EF4-FFF2-40B4-BE49-F238E27FC236}">
                  <a16:creationId xmlns:a16="http://schemas.microsoft.com/office/drawing/2014/main" id="{02273127-2226-BB8D-2EDE-0BD3C172B4FF}"/>
                </a:ext>
              </a:extLst>
            </p:cNvPr>
            <p:cNvSpPr/>
            <p:nvPr/>
          </p:nvSpPr>
          <p:spPr>
            <a:xfrm>
              <a:off x="4813675" y="186702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711;p64">
              <a:extLst>
                <a:ext uri="{FF2B5EF4-FFF2-40B4-BE49-F238E27FC236}">
                  <a16:creationId xmlns:a16="http://schemas.microsoft.com/office/drawing/2014/main" id="{F91017EC-B5FB-AA23-D0E7-982DD378D608}"/>
                </a:ext>
              </a:extLst>
            </p:cNvPr>
            <p:cNvSpPr/>
            <p:nvPr/>
          </p:nvSpPr>
          <p:spPr>
            <a:xfrm>
              <a:off x="4820925" y="3349700"/>
              <a:ext cx="63500" cy="167975"/>
            </a:xfrm>
            <a:custGeom>
              <a:avLst/>
              <a:gdLst/>
              <a:ahLst/>
              <a:cxnLst/>
              <a:rect l="l" t="t" r="r" b="b"/>
              <a:pathLst>
                <a:path w="2540" h="6719" extrusionOk="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712;p64">
              <a:extLst>
                <a:ext uri="{FF2B5EF4-FFF2-40B4-BE49-F238E27FC236}">
                  <a16:creationId xmlns:a16="http://schemas.microsoft.com/office/drawing/2014/main" id="{919E7338-090F-0B53-C660-65660F6E68F1}"/>
                </a:ext>
              </a:extLst>
            </p:cNvPr>
            <p:cNvSpPr/>
            <p:nvPr/>
          </p:nvSpPr>
          <p:spPr>
            <a:xfrm>
              <a:off x="4813675" y="3343275"/>
              <a:ext cx="77175" cy="181650"/>
            </a:xfrm>
            <a:custGeom>
              <a:avLst/>
              <a:gdLst/>
              <a:ahLst/>
              <a:cxnLst/>
              <a:rect l="l" t="t" r="r" b="b"/>
              <a:pathLst>
                <a:path w="3087" h="7266" extrusionOk="0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713;p64">
              <a:extLst>
                <a:ext uri="{FF2B5EF4-FFF2-40B4-BE49-F238E27FC236}">
                  <a16:creationId xmlns:a16="http://schemas.microsoft.com/office/drawing/2014/main" id="{AF4C1AD9-5C2A-85E8-E7FC-1AA5F76D490D}"/>
                </a:ext>
              </a:extLst>
            </p:cNvPr>
            <p:cNvSpPr/>
            <p:nvPr/>
          </p:nvSpPr>
          <p:spPr>
            <a:xfrm>
              <a:off x="3093150" y="2358850"/>
              <a:ext cx="63525" cy="168775"/>
            </a:xfrm>
            <a:custGeom>
              <a:avLst/>
              <a:gdLst/>
              <a:ahLst/>
              <a:cxnLst/>
              <a:rect l="l" t="t" r="r" b="b"/>
              <a:pathLst>
                <a:path w="2541" h="6751" extrusionOk="0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714;p64">
              <a:extLst>
                <a:ext uri="{FF2B5EF4-FFF2-40B4-BE49-F238E27FC236}">
                  <a16:creationId xmlns:a16="http://schemas.microsoft.com/office/drawing/2014/main" id="{C5EE6002-9127-C993-80A1-72C682FF3BFF}"/>
                </a:ext>
              </a:extLst>
            </p:cNvPr>
            <p:cNvSpPr/>
            <p:nvPr/>
          </p:nvSpPr>
          <p:spPr>
            <a:xfrm>
              <a:off x="308672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715;p64">
              <a:extLst>
                <a:ext uri="{FF2B5EF4-FFF2-40B4-BE49-F238E27FC236}">
                  <a16:creationId xmlns:a16="http://schemas.microsoft.com/office/drawing/2014/main" id="{02715893-3A2A-6B72-AA43-8B0CD64BF0B5}"/>
                </a:ext>
              </a:extLst>
            </p:cNvPr>
            <p:cNvSpPr/>
            <p:nvPr/>
          </p:nvSpPr>
          <p:spPr>
            <a:xfrm>
              <a:off x="4820925" y="2358850"/>
              <a:ext cx="63500" cy="168775"/>
            </a:xfrm>
            <a:custGeom>
              <a:avLst/>
              <a:gdLst/>
              <a:ahLst/>
              <a:cxnLst/>
              <a:rect l="l" t="t" r="r" b="b"/>
              <a:pathLst>
                <a:path w="2540" h="6751" extrusionOk="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716;p64">
              <a:extLst>
                <a:ext uri="{FF2B5EF4-FFF2-40B4-BE49-F238E27FC236}">
                  <a16:creationId xmlns:a16="http://schemas.microsoft.com/office/drawing/2014/main" id="{7EB84AFF-04BB-5344-42C8-4602F5BBDF82}"/>
                </a:ext>
              </a:extLst>
            </p:cNvPr>
            <p:cNvSpPr/>
            <p:nvPr/>
          </p:nvSpPr>
          <p:spPr>
            <a:xfrm>
              <a:off x="4813675" y="2352425"/>
              <a:ext cx="77175" cy="181625"/>
            </a:xfrm>
            <a:custGeom>
              <a:avLst/>
              <a:gdLst/>
              <a:ahLst/>
              <a:cxnLst/>
              <a:rect l="l" t="t" r="r" b="b"/>
              <a:pathLst>
                <a:path w="3087" h="7265" extrusionOk="0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717;p64">
              <a:extLst>
                <a:ext uri="{FF2B5EF4-FFF2-40B4-BE49-F238E27FC236}">
                  <a16:creationId xmlns:a16="http://schemas.microsoft.com/office/drawing/2014/main" id="{CD7D6E6E-9E35-A534-8BED-8EBF9BB7B033}"/>
                </a:ext>
              </a:extLst>
            </p:cNvPr>
            <p:cNvSpPr/>
            <p:nvPr/>
          </p:nvSpPr>
          <p:spPr>
            <a:xfrm>
              <a:off x="3151025" y="1781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718;p64">
              <a:extLst>
                <a:ext uri="{FF2B5EF4-FFF2-40B4-BE49-F238E27FC236}">
                  <a16:creationId xmlns:a16="http://schemas.microsoft.com/office/drawing/2014/main" id="{3E45B5CF-CA0B-7F62-6E7A-080AEA0A95CE}"/>
                </a:ext>
              </a:extLst>
            </p:cNvPr>
            <p:cNvSpPr/>
            <p:nvPr/>
          </p:nvSpPr>
          <p:spPr>
            <a:xfrm>
              <a:off x="3143775" y="1773825"/>
              <a:ext cx="1688425" cy="376900"/>
            </a:xfrm>
            <a:custGeom>
              <a:avLst/>
              <a:gdLst/>
              <a:ahLst/>
              <a:cxnLst/>
              <a:rect l="l" t="t" r="r" b="b"/>
              <a:pathLst>
                <a:path w="67537" h="15076" extrusionOk="0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719;p64">
              <a:extLst>
                <a:ext uri="{FF2B5EF4-FFF2-40B4-BE49-F238E27FC236}">
                  <a16:creationId xmlns:a16="http://schemas.microsoft.com/office/drawing/2014/main" id="{FA5A9971-0EE4-EEC2-735B-A8F2E48CE44F}"/>
                </a:ext>
              </a:extLst>
            </p:cNvPr>
            <p:cNvSpPr/>
            <p:nvPr/>
          </p:nvSpPr>
          <p:spPr>
            <a:xfrm>
              <a:off x="350540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720;p64">
              <a:extLst>
                <a:ext uri="{FF2B5EF4-FFF2-40B4-BE49-F238E27FC236}">
                  <a16:creationId xmlns:a16="http://schemas.microsoft.com/office/drawing/2014/main" id="{71D5FF03-7F97-4BA5-0EB1-0632DB9C39EC}"/>
                </a:ext>
              </a:extLst>
            </p:cNvPr>
            <p:cNvSpPr/>
            <p:nvPr/>
          </p:nvSpPr>
          <p:spPr>
            <a:xfrm>
              <a:off x="3498175" y="1867025"/>
              <a:ext cx="109325" cy="190500"/>
            </a:xfrm>
            <a:custGeom>
              <a:avLst/>
              <a:gdLst/>
              <a:ahLst/>
              <a:cxnLst/>
              <a:rect l="l" t="t" r="r" b="b"/>
              <a:pathLst>
                <a:path w="4373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721;p64">
              <a:extLst>
                <a:ext uri="{FF2B5EF4-FFF2-40B4-BE49-F238E27FC236}">
                  <a16:creationId xmlns:a16="http://schemas.microsoft.com/office/drawing/2014/main" id="{B655E7DD-14E7-C4CA-A718-73E55D280284}"/>
                </a:ext>
              </a:extLst>
            </p:cNvPr>
            <p:cNvSpPr/>
            <p:nvPr/>
          </p:nvSpPr>
          <p:spPr>
            <a:xfrm>
              <a:off x="3358350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722;p64">
              <a:extLst>
                <a:ext uri="{FF2B5EF4-FFF2-40B4-BE49-F238E27FC236}">
                  <a16:creationId xmlns:a16="http://schemas.microsoft.com/office/drawing/2014/main" id="{1D163B35-D4C8-2076-89C1-51EA2F4040B0}"/>
                </a:ext>
              </a:extLst>
            </p:cNvPr>
            <p:cNvSpPr/>
            <p:nvPr/>
          </p:nvSpPr>
          <p:spPr>
            <a:xfrm>
              <a:off x="3351925" y="1867025"/>
              <a:ext cx="108500" cy="190500"/>
            </a:xfrm>
            <a:custGeom>
              <a:avLst/>
              <a:gdLst/>
              <a:ahLst/>
              <a:cxnLst/>
              <a:rect l="l" t="t" r="r" b="b"/>
              <a:pathLst>
                <a:path w="4340" h="7620" extrusionOk="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723;p64">
              <a:extLst>
                <a:ext uri="{FF2B5EF4-FFF2-40B4-BE49-F238E27FC236}">
                  <a16:creationId xmlns:a16="http://schemas.microsoft.com/office/drawing/2014/main" id="{37278057-6813-ED14-B059-977C11E95114}"/>
                </a:ext>
              </a:extLst>
            </p:cNvPr>
            <p:cNvSpPr/>
            <p:nvPr/>
          </p:nvSpPr>
          <p:spPr>
            <a:xfrm>
              <a:off x="3231375" y="1873475"/>
              <a:ext cx="76375" cy="177600"/>
            </a:xfrm>
            <a:custGeom>
              <a:avLst/>
              <a:gdLst/>
              <a:ahLst/>
              <a:cxnLst/>
              <a:rect l="l" t="t" r="r" b="b"/>
              <a:pathLst>
                <a:path w="3055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724;p64">
              <a:extLst>
                <a:ext uri="{FF2B5EF4-FFF2-40B4-BE49-F238E27FC236}">
                  <a16:creationId xmlns:a16="http://schemas.microsoft.com/office/drawing/2014/main" id="{25F5576C-7841-4ED3-277E-346CCFAB4005}"/>
                </a:ext>
              </a:extLst>
            </p:cNvPr>
            <p:cNvSpPr/>
            <p:nvPr/>
          </p:nvSpPr>
          <p:spPr>
            <a:xfrm>
              <a:off x="3224950" y="1867025"/>
              <a:ext cx="89225" cy="190500"/>
            </a:xfrm>
            <a:custGeom>
              <a:avLst/>
              <a:gdLst/>
              <a:ahLst/>
              <a:cxnLst/>
              <a:rect l="l" t="t" r="r" b="b"/>
              <a:pathLst>
                <a:path w="3569" h="7620" extrusionOk="0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725;p64">
              <a:extLst>
                <a:ext uri="{FF2B5EF4-FFF2-40B4-BE49-F238E27FC236}">
                  <a16:creationId xmlns:a16="http://schemas.microsoft.com/office/drawing/2014/main" id="{DD0D8D52-4DC1-82DD-3A9A-617DCF39763E}"/>
                </a:ext>
              </a:extLst>
            </p:cNvPr>
            <p:cNvSpPr/>
            <p:nvPr/>
          </p:nvSpPr>
          <p:spPr>
            <a:xfrm>
              <a:off x="3651675" y="1873475"/>
              <a:ext cx="95650" cy="177600"/>
            </a:xfrm>
            <a:custGeom>
              <a:avLst/>
              <a:gdLst/>
              <a:ahLst/>
              <a:cxnLst/>
              <a:rect l="l" t="t" r="r" b="b"/>
              <a:pathLst>
                <a:path w="3826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726;p64">
              <a:extLst>
                <a:ext uri="{FF2B5EF4-FFF2-40B4-BE49-F238E27FC236}">
                  <a16:creationId xmlns:a16="http://schemas.microsoft.com/office/drawing/2014/main" id="{5CEE68B1-3E67-70DA-88E8-3406B11947BD}"/>
                </a:ext>
              </a:extLst>
            </p:cNvPr>
            <p:cNvSpPr/>
            <p:nvPr/>
          </p:nvSpPr>
          <p:spPr>
            <a:xfrm>
              <a:off x="3645225" y="1867025"/>
              <a:ext cx="108525" cy="190500"/>
            </a:xfrm>
            <a:custGeom>
              <a:avLst/>
              <a:gdLst/>
              <a:ahLst/>
              <a:cxnLst/>
              <a:rect l="l" t="t" r="r" b="b"/>
              <a:pathLst>
                <a:path w="4341" h="7620" extrusionOk="0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727;p64">
              <a:extLst>
                <a:ext uri="{FF2B5EF4-FFF2-40B4-BE49-F238E27FC236}">
                  <a16:creationId xmlns:a16="http://schemas.microsoft.com/office/drawing/2014/main" id="{F255CE6F-06BB-B83B-B743-AECAA2BD1648}"/>
                </a:ext>
              </a:extLst>
            </p:cNvPr>
            <p:cNvSpPr/>
            <p:nvPr/>
          </p:nvSpPr>
          <p:spPr>
            <a:xfrm>
              <a:off x="3797925" y="1873475"/>
              <a:ext cx="587450" cy="177600"/>
            </a:xfrm>
            <a:custGeom>
              <a:avLst/>
              <a:gdLst/>
              <a:ahLst/>
              <a:cxnLst/>
              <a:rect l="l" t="t" r="r" b="b"/>
              <a:pathLst>
                <a:path w="23498" h="7104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728;p64">
              <a:extLst>
                <a:ext uri="{FF2B5EF4-FFF2-40B4-BE49-F238E27FC236}">
                  <a16:creationId xmlns:a16="http://schemas.microsoft.com/office/drawing/2014/main" id="{3D682517-7BF3-807F-C75D-E6890646D926}"/>
                </a:ext>
              </a:extLst>
            </p:cNvPr>
            <p:cNvSpPr/>
            <p:nvPr/>
          </p:nvSpPr>
          <p:spPr>
            <a:xfrm>
              <a:off x="3791500" y="1867025"/>
              <a:ext cx="600325" cy="190500"/>
            </a:xfrm>
            <a:custGeom>
              <a:avLst/>
              <a:gdLst/>
              <a:ahLst/>
              <a:cxnLst/>
              <a:rect l="l" t="t" r="r" b="b"/>
              <a:pathLst>
                <a:path w="24013" h="7620" extrusionOk="0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729;p64">
              <a:extLst>
                <a:ext uri="{FF2B5EF4-FFF2-40B4-BE49-F238E27FC236}">
                  <a16:creationId xmlns:a16="http://schemas.microsoft.com/office/drawing/2014/main" id="{A00AA3D5-BD6F-81D6-F3BB-F4999DDD26B9}"/>
                </a:ext>
              </a:extLst>
            </p:cNvPr>
            <p:cNvSpPr/>
            <p:nvPr/>
          </p:nvSpPr>
          <p:spPr>
            <a:xfrm>
              <a:off x="44970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730;p64">
              <a:extLst>
                <a:ext uri="{FF2B5EF4-FFF2-40B4-BE49-F238E27FC236}">
                  <a16:creationId xmlns:a16="http://schemas.microsoft.com/office/drawing/2014/main" id="{9F7CB9F9-7E44-5DA7-091C-F8EAAD301B72}"/>
                </a:ext>
              </a:extLst>
            </p:cNvPr>
            <p:cNvSpPr/>
            <p:nvPr/>
          </p:nvSpPr>
          <p:spPr>
            <a:xfrm>
              <a:off x="4490625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731;p64">
              <a:extLst>
                <a:ext uri="{FF2B5EF4-FFF2-40B4-BE49-F238E27FC236}">
                  <a16:creationId xmlns:a16="http://schemas.microsoft.com/office/drawing/2014/main" id="{231DFD14-3522-A595-0791-E10798B49246}"/>
                </a:ext>
              </a:extLst>
            </p:cNvPr>
            <p:cNvSpPr/>
            <p:nvPr/>
          </p:nvSpPr>
          <p:spPr>
            <a:xfrm>
              <a:off x="467225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732;p64">
              <a:extLst>
                <a:ext uri="{FF2B5EF4-FFF2-40B4-BE49-F238E27FC236}">
                  <a16:creationId xmlns:a16="http://schemas.microsoft.com/office/drawing/2014/main" id="{B7A67599-0564-36EE-1180-F07F82BC4D3B}"/>
                </a:ext>
              </a:extLst>
            </p:cNvPr>
            <p:cNvSpPr/>
            <p:nvPr/>
          </p:nvSpPr>
          <p:spPr>
            <a:xfrm>
              <a:off x="4665825" y="1903200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733;p64">
              <a:extLst>
                <a:ext uri="{FF2B5EF4-FFF2-40B4-BE49-F238E27FC236}">
                  <a16:creationId xmlns:a16="http://schemas.microsoft.com/office/drawing/2014/main" id="{C8810091-D767-A8A7-6805-2B6162DF90FA}"/>
                </a:ext>
              </a:extLst>
            </p:cNvPr>
            <p:cNvSpPr/>
            <p:nvPr/>
          </p:nvSpPr>
          <p:spPr>
            <a:xfrm>
              <a:off x="4235900" y="1909625"/>
              <a:ext cx="89225" cy="90025"/>
            </a:xfrm>
            <a:custGeom>
              <a:avLst/>
              <a:gdLst/>
              <a:ahLst/>
              <a:cxnLst/>
              <a:rect l="l" t="t" r="r" b="b"/>
              <a:pathLst>
                <a:path w="3569" h="3601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734;p64">
              <a:extLst>
                <a:ext uri="{FF2B5EF4-FFF2-40B4-BE49-F238E27FC236}">
                  <a16:creationId xmlns:a16="http://schemas.microsoft.com/office/drawing/2014/main" id="{CAA3E3BA-4342-17D8-B2E4-BBED68715966}"/>
                </a:ext>
              </a:extLst>
            </p:cNvPr>
            <p:cNvSpPr/>
            <p:nvPr/>
          </p:nvSpPr>
          <p:spPr>
            <a:xfrm>
              <a:off x="4229450" y="1903200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735;p64">
              <a:extLst>
                <a:ext uri="{FF2B5EF4-FFF2-40B4-BE49-F238E27FC236}">
                  <a16:creationId xmlns:a16="http://schemas.microsoft.com/office/drawing/2014/main" id="{9B0EECC6-D35C-6248-BACF-880466B34324}"/>
                </a:ext>
              </a:extLst>
            </p:cNvPr>
            <p:cNvSpPr/>
            <p:nvPr/>
          </p:nvSpPr>
          <p:spPr>
            <a:xfrm>
              <a:off x="3214500" y="2143475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736;p64">
              <a:extLst>
                <a:ext uri="{FF2B5EF4-FFF2-40B4-BE49-F238E27FC236}">
                  <a16:creationId xmlns:a16="http://schemas.microsoft.com/office/drawing/2014/main" id="{5835FFBC-F41B-7263-8DD0-A42DD8E9819F}"/>
                </a:ext>
              </a:extLst>
            </p:cNvPr>
            <p:cNvSpPr/>
            <p:nvPr/>
          </p:nvSpPr>
          <p:spPr>
            <a:xfrm>
              <a:off x="3207275" y="2137050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737;p64">
              <a:extLst>
                <a:ext uri="{FF2B5EF4-FFF2-40B4-BE49-F238E27FC236}">
                  <a16:creationId xmlns:a16="http://schemas.microsoft.com/office/drawing/2014/main" id="{C193A81B-A751-6B51-086F-7222AD90D834}"/>
                </a:ext>
              </a:extLst>
            </p:cNvPr>
            <p:cNvSpPr/>
            <p:nvPr/>
          </p:nvSpPr>
          <p:spPr>
            <a:xfrm>
              <a:off x="3151025" y="2268050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738;p64">
              <a:extLst>
                <a:ext uri="{FF2B5EF4-FFF2-40B4-BE49-F238E27FC236}">
                  <a16:creationId xmlns:a16="http://schemas.microsoft.com/office/drawing/2014/main" id="{1719C268-ED32-7BB1-C5CC-8D0EF4401F31}"/>
                </a:ext>
              </a:extLst>
            </p:cNvPr>
            <p:cNvSpPr/>
            <p:nvPr/>
          </p:nvSpPr>
          <p:spPr>
            <a:xfrm>
              <a:off x="3143775" y="2260800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739;p64">
              <a:extLst>
                <a:ext uri="{FF2B5EF4-FFF2-40B4-BE49-F238E27FC236}">
                  <a16:creationId xmlns:a16="http://schemas.microsoft.com/office/drawing/2014/main" id="{FF9005EB-59F4-A731-7CCE-3B7A67D09ABE}"/>
                </a:ext>
              </a:extLst>
            </p:cNvPr>
            <p:cNvSpPr/>
            <p:nvPr/>
          </p:nvSpPr>
          <p:spPr>
            <a:xfrm>
              <a:off x="335835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740;p64">
              <a:extLst>
                <a:ext uri="{FF2B5EF4-FFF2-40B4-BE49-F238E27FC236}">
                  <a16:creationId xmlns:a16="http://schemas.microsoft.com/office/drawing/2014/main" id="{EFCE8DBB-3BA3-B87F-259A-6C63C917BE61}"/>
                </a:ext>
              </a:extLst>
            </p:cNvPr>
            <p:cNvSpPr/>
            <p:nvPr/>
          </p:nvSpPr>
          <p:spPr>
            <a:xfrm>
              <a:off x="3351925" y="2354025"/>
              <a:ext cx="108500" cy="190475"/>
            </a:xfrm>
            <a:custGeom>
              <a:avLst/>
              <a:gdLst/>
              <a:ahLst/>
              <a:cxnLst/>
              <a:rect l="l" t="t" r="r" b="b"/>
              <a:pathLst>
                <a:path w="4340" h="7619" extrusionOk="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741;p64">
              <a:extLst>
                <a:ext uri="{FF2B5EF4-FFF2-40B4-BE49-F238E27FC236}">
                  <a16:creationId xmlns:a16="http://schemas.microsoft.com/office/drawing/2014/main" id="{EC8C5463-72D8-3C29-360A-6F0A96AFCEF7}"/>
                </a:ext>
              </a:extLst>
            </p:cNvPr>
            <p:cNvSpPr/>
            <p:nvPr/>
          </p:nvSpPr>
          <p:spPr>
            <a:xfrm>
              <a:off x="3651675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742;p64">
              <a:extLst>
                <a:ext uri="{FF2B5EF4-FFF2-40B4-BE49-F238E27FC236}">
                  <a16:creationId xmlns:a16="http://schemas.microsoft.com/office/drawing/2014/main" id="{AC593EFC-A56C-949A-7FFC-9FA16210158E}"/>
                </a:ext>
              </a:extLst>
            </p:cNvPr>
            <p:cNvSpPr/>
            <p:nvPr/>
          </p:nvSpPr>
          <p:spPr>
            <a:xfrm>
              <a:off x="3645225" y="2354025"/>
              <a:ext cx="108525" cy="190475"/>
            </a:xfrm>
            <a:custGeom>
              <a:avLst/>
              <a:gdLst/>
              <a:ahLst/>
              <a:cxnLst/>
              <a:rect l="l" t="t" r="r" b="b"/>
              <a:pathLst>
                <a:path w="4341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743;p64">
              <a:extLst>
                <a:ext uri="{FF2B5EF4-FFF2-40B4-BE49-F238E27FC236}">
                  <a16:creationId xmlns:a16="http://schemas.microsoft.com/office/drawing/2014/main" id="{5BEFF37E-9A47-C055-ABAD-7449031A8524}"/>
                </a:ext>
              </a:extLst>
            </p:cNvPr>
            <p:cNvSpPr/>
            <p:nvPr/>
          </p:nvSpPr>
          <p:spPr>
            <a:xfrm>
              <a:off x="3505400" y="2360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744;p64">
              <a:extLst>
                <a:ext uri="{FF2B5EF4-FFF2-40B4-BE49-F238E27FC236}">
                  <a16:creationId xmlns:a16="http://schemas.microsoft.com/office/drawing/2014/main" id="{A42AD2D8-95C0-9212-218D-8C8C8CFA9344}"/>
                </a:ext>
              </a:extLst>
            </p:cNvPr>
            <p:cNvSpPr/>
            <p:nvPr/>
          </p:nvSpPr>
          <p:spPr>
            <a:xfrm>
              <a:off x="3498175" y="2354025"/>
              <a:ext cx="109325" cy="190475"/>
            </a:xfrm>
            <a:custGeom>
              <a:avLst/>
              <a:gdLst/>
              <a:ahLst/>
              <a:cxnLst/>
              <a:rect l="l" t="t" r="r" b="b"/>
              <a:pathLst>
                <a:path w="4373" h="7619" extrusionOk="0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745;p64">
              <a:extLst>
                <a:ext uri="{FF2B5EF4-FFF2-40B4-BE49-F238E27FC236}">
                  <a16:creationId xmlns:a16="http://schemas.microsoft.com/office/drawing/2014/main" id="{9575EF32-B66F-3F65-1756-FF135F3C2CDC}"/>
                </a:ext>
              </a:extLst>
            </p:cNvPr>
            <p:cNvSpPr/>
            <p:nvPr/>
          </p:nvSpPr>
          <p:spPr>
            <a:xfrm>
              <a:off x="3231375" y="2360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746;p64">
              <a:extLst>
                <a:ext uri="{FF2B5EF4-FFF2-40B4-BE49-F238E27FC236}">
                  <a16:creationId xmlns:a16="http://schemas.microsoft.com/office/drawing/2014/main" id="{B8CCC958-A657-A343-76E8-89C1227BCC25}"/>
                </a:ext>
              </a:extLst>
            </p:cNvPr>
            <p:cNvSpPr/>
            <p:nvPr/>
          </p:nvSpPr>
          <p:spPr>
            <a:xfrm>
              <a:off x="3224950" y="2354025"/>
              <a:ext cx="89225" cy="190475"/>
            </a:xfrm>
            <a:custGeom>
              <a:avLst/>
              <a:gdLst/>
              <a:ahLst/>
              <a:cxnLst/>
              <a:rect l="l" t="t" r="r" b="b"/>
              <a:pathLst>
                <a:path w="3569" h="7619" extrusionOk="0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747;p64">
              <a:extLst>
                <a:ext uri="{FF2B5EF4-FFF2-40B4-BE49-F238E27FC236}">
                  <a16:creationId xmlns:a16="http://schemas.microsoft.com/office/drawing/2014/main" id="{0970E237-E084-1D75-6F81-996C223344F8}"/>
                </a:ext>
              </a:extLst>
            </p:cNvPr>
            <p:cNvSpPr/>
            <p:nvPr/>
          </p:nvSpPr>
          <p:spPr>
            <a:xfrm>
              <a:off x="3797925" y="2360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748;p64">
              <a:extLst>
                <a:ext uri="{FF2B5EF4-FFF2-40B4-BE49-F238E27FC236}">
                  <a16:creationId xmlns:a16="http://schemas.microsoft.com/office/drawing/2014/main" id="{800BBA8B-BB06-4D78-35AE-48385987F76D}"/>
                </a:ext>
              </a:extLst>
            </p:cNvPr>
            <p:cNvSpPr/>
            <p:nvPr/>
          </p:nvSpPr>
          <p:spPr>
            <a:xfrm>
              <a:off x="3791500" y="2354025"/>
              <a:ext cx="600325" cy="190475"/>
            </a:xfrm>
            <a:custGeom>
              <a:avLst/>
              <a:gdLst/>
              <a:ahLst/>
              <a:cxnLst/>
              <a:rect l="l" t="t" r="r" b="b"/>
              <a:pathLst>
                <a:path w="24013" h="7619" extrusionOk="0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749;p64">
              <a:extLst>
                <a:ext uri="{FF2B5EF4-FFF2-40B4-BE49-F238E27FC236}">
                  <a16:creationId xmlns:a16="http://schemas.microsoft.com/office/drawing/2014/main" id="{56787941-6651-AC59-D4EA-C962BF697453}"/>
                </a:ext>
              </a:extLst>
            </p:cNvPr>
            <p:cNvSpPr/>
            <p:nvPr/>
          </p:nvSpPr>
          <p:spPr>
            <a:xfrm>
              <a:off x="44970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750;p64">
              <a:extLst>
                <a:ext uri="{FF2B5EF4-FFF2-40B4-BE49-F238E27FC236}">
                  <a16:creationId xmlns:a16="http://schemas.microsoft.com/office/drawing/2014/main" id="{A042D461-0927-AC3D-A1C8-17FE8812DCB7}"/>
                </a:ext>
              </a:extLst>
            </p:cNvPr>
            <p:cNvSpPr/>
            <p:nvPr/>
          </p:nvSpPr>
          <p:spPr>
            <a:xfrm>
              <a:off x="4490625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751;p64">
              <a:extLst>
                <a:ext uri="{FF2B5EF4-FFF2-40B4-BE49-F238E27FC236}">
                  <a16:creationId xmlns:a16="http://schemas.microsoft.com/office/drawing/2014/main" id="{C429941D-3851-E9A8-4F6F-D53EE0800F96}"/>
                </a:ext>
              </a:extLst>
            </p:cNvPr>
            <p:cNvSpPr/>
            <p:nvPr/>
          </p:nvSpPr>
          <p:spPr>
            <a:xfrm>
              <a:off x="467225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752;p64">
              <a:extLst>
                <a:ext uri="{FF2B5EF4-FFF2-40B4-BE49-F238E27FC236}">
                  <a16:creationId xmlns:a16="http://schemas.microsoft.com/office/drawing/2014/main" id="{1AAC6859-424B-744B-7516-707D94411A63}"/>
                </a:ext>
              </a:extLst>
            </p:cNvPr>
            <p:cNvSpPr/>
            <p:nvPr/>
          </p:nvSpPr>
          <p:spPr>
            <a:xfrm>
              <a:off x="4665825" y="2390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753;p64">
              <a:extLst>
                <a:ext uri="{FF2B5EF4-FFF2-40B4-BE49-F238E27FC236}">
                  <a16:creationId xmlns:a16="http://schemas.microsoft.com/office/drawing/2014/main" id="{C9132F04-94BD-1848-0851-2530DDB32A6A}"/>
                </a:ext>
              </a:extLst>
            </p:cNvPr>
            <p:cNvSpPr/>
            <p:nvPr/>
          </p:nvSpPr>
          <p:spPr>
            <a:xfrm>
              <a:off x="4235900" y="239662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754;p64">
              <a:extLst>
                <a:ext uri="{FF2B5EF4-FFF2-40B4-BE49-F238E27FC236}">
                  <a16:creationId xmlns:a16="http://schemas.microsoft.com/office/drawing/2014/main" id="{B5491C0C-9ADB-915D-B8BF-E1DAAAFEB662}"/>
                </a:ext>
              </a:extLst>
            </p:cNvPr>
            <p:cNvSpPr/>
            <p:nvPr/>
          </p:nvSpPr>
          <p:spPr>
            <a:xfrm>
              <a:off x="4229450" y="2390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755;p64">
              <a:extLst>
                <a:ext uri="{FF2B5EF4-FFF2-40B4-BE49-F238E27FC236}">
                  <a16:creationId xmlns:a16="http://schemas.microsoft.com/office/drawing/2014/main" id="{88824D69-02ED-7A59-6CE0-C95196ED3074}"/>
                </a:ext>
              </a:extLst>
            </p:cNvPr>
            <p:cNvSpPr/>
            <p:nvPr/>
          </p:nvSpPr>
          <p:spPr>
            <a:xfrm>
              <a:off x="3214500" y="2630475"/>
              <a:ext cx="1546975" cy="124575"/>
            </a:xfrm>
            <a:custGeom>
              <a:avLst/>
              <a:gdLst/>
              <a:ahLst/>
              <a:cxnLst/>
              <a:rect l="l" t="t" r="r" b="b"/>
              <a:pathLst>
                <a:path w="61879" h="4983" extrusionOk="0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756;p64">
              <a:extLst>
                <a:ext uri="{FF2B5EF4-FFF2-40B4-BE49-F238E27FC236}">
                  <a16:creationId xmlns:a16="http://schemas.microsoft.com/office/drawing/2014/main" id="{AD38B4AA-3DFB-2201-1EF2-EDB56D5EC9AE}"/>
                </a:ext>
              </a:extLst>
            </p:cNvPr>
            <p:cNvSpPr/>
            <p:nvPr/>
          </p:nvSpPr>
          <p:spPr>
            <a:xfrm>
              <a:off x="3207275" y="2624050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757;p64">
              <a:extLst>
                <a:ext uri="{FF2B5EF4-FFF2-40B4-BE49-F238E27FC236}">
                  <a16:creationId xmlns:a16="http://schemas.microsoft.com/office/drawing/2014/main" id="{07ABEBCB-EA9F-ED34-B455-F05FB43F9D38}"/>
                </a:ext>
              </a:extLst>
            </p:cNvPr>
            <p:cNvSpPr/>
            <p:nvPr/>
          </p:nvSpPr>
          <p:spPr>
            <a:xfrm>
              <a:off x="3151025" y="2755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758;p64">
              <a:extLst>
                <a:ext uri="{FF2B5EF4-FFF2-40B4-BE49-F238E27FC236}">
                  <a16:creationId xmlns:a16="http://schemas.microsoft.com/office/drawing/2014/main" id="{9CDD3FA9-9B2A-3F1C-5C24-1F36065BBED4}"/>
                </a:ext>
              </a:extLst>
            </p:cNvPr>
            <p:cNvSpPr/>
            <p:nvPr/>
          </p:nvSpPr>
          <p:spPr>
            <a:xfrm>
              <a:off x="3143775" y="2747800"/>
              <a:ext cx="1688425" cy="376100"/>
            </a:xfrm>
            <a:custGeom>
              <a:avLst/>
              <a:gdLst/>
              <a:ahLst/>
              <a:cxnLst/>
              <a:rect l="l" t="t" r="r" b="b"/>
              <a:pathLst>
                <a:path w="67537" h="15044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759;p64">
              <a:extLst>
                <a:ext uri="{FF2B5EF4-FFF2-40B4-BE49-F238E27FC236}">
                  <a16:creationId xmlns:a16="http://schemas.microsoft.com/office/drawing/2014/main" id="{21224324-07EC-389D-CE87-D3BD6D235554}"/>
                </a:ext>
              </a:extLst>
            </p:cNvPr>
            <p:cNvSpPr/>
            <p:nvPr/>
          </p:nvSpPr>
          <p:spPr>
            <a:xfrm>
              <a:off x="350540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760;p64">
              <a:extLst>
                <a:ext uri="{FF2B5EF4-FFF2-40B4-BE49-F238E27FC236}">
                  <a16:creationId xmlns:a16="http://schemas.microsoft.com/office/drawing/2014/main" id="{1550B533-E69B-23EA-651E-4A4A06BE898B}"/>
                </a:ext>
              </a:extLst>
            </p:cNvPr>
            <p:cNvSpPr/>
            <p:nvPr/>
          </p:nvSpPr>
          <p:spPr>
            <a:xfrm>
              <a:off x="3498175" y="2840200"/>
              <a:ext cx="109325" cy="191300"/>
            </a:xfrm>
            <a:custGeom>
              <a:avLst/>
              <a:gdLst/>
              <a:ahLst/>
              <a:cxnLst/>
              <a:rect l="l" t="t" r="r" b="b"/>
              <a:pathLst>
                <a:path w="4373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761;p64">
              <a:extLst>
                <a:ext uri="{FF2B5EF4-FFF2-40B4-BE49-F238E27FC236}">
                  <a16:creationId xmlns:a16="http://schemas.microsoft.com/office/drawing/2014/main" id="{45E5473F-2F8F-EC5E-013A-2B81E81C044E}"/>
                </a:ext>
              </a:extLst>
            </p:cNvPr>
            <p:cNvSpPr/>
            <p:nvPr/>
          </p:nvSpPr>
          <p:spPr>
            <a:xfrm>
              <a:off x="3651675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762;p64">
              <a:extLst>
                <a:ext uri="{FF2B5EF4-FFF2-40B4-BE49-F238E27FC236}">
                  <a16:creationId xmlns:a16="http://schemas.microsoft.com/office/drawing/2014/main" id="{B004FD9E-97DA-502F-CFE2-FA995EAE0BB5}"/>
                </a:ext>
              </a:extLst>
            </p:cNvPr>
            <p:cNvSpPr/>
            <p:nvPr/>
          </p:nvSpPr>
          <p:spPr>
            <a:xfrm>
              <a:off x="3645225" y="2840200"/>
              <a:ext cx="108525" cy="191300"/>
            </a:xfrm>
            <a:custGeom>
              <a:avLst/>
              <a:gdLst/>
              <a:ahLst/>
              <a:cxnLst/>
              <a:rect l="l" t="t" r="r" b="b"/>
              <a:pathLst>
                <a:path w="4341" h="7652" extrusionOk="0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763;p64">
              <a:extLst>
                <a:ext uri="{FF2B5EF4-FFF2-40B4-BE49-F238E27FC236}">
                  <a16:creationId xmlns:a16="http://schemas.microsoft.com/office/drawing/2014/main" id="{B95A29AA-FA13-5916-DD21-F7BF09446603}"/>
                </a:ext>
              </a:extLst>
            </p:cNvPr>
            <p:cNvSpPr/>
            <p:nvPr/>
          </p:nvSpPr>
          <p:spPr>
            <a:xfrm>
              <a:off x="3358350" y="2847450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764;p64">
              <a:extLst>
                <a:ext uri="{FF2B5EF4-FFF2-40B4-BE49-F238E27FC236}">
                  <a16:creationId xmlns:a16="http://schemas.microsoft.com/office/drawing/2014/main" id="{2746879B-3AA0-0877-FB9E-F03B65C0CFC4}"/>
                </a:ext>
              </a:extLst>
            </p:cNvPr>
            <p:cNvSpPr/>
            <p:nvPr/>
          </p:nvSpPr>
          <p:spPr>
            <a:xfrm>
              <a:off x="3351925" y="2840200"/>
              <a:ext cx="108500" cy="191300"/>
            </a:xfrm>
            <a:custGeom>
              <a:avLst/>
              <a:gdLst/>
              <a:ahLst/>
              <a:cxnLst/>
              <a:rect l="l" t="t" r="r" b="b"/>
              <a:pathLst>
                <a:path w="4340" h="7652" extrusionOk="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765;p64">
              <a:extLst>
                <a:ext uri="{FF2B5EF4-FFF2-40B4-BE49-F238E27FC236}">
                  <a16:creationId xmlns:a16="http://schemas.microsoft.com/office/drawing/2014/main" id="{5BA30A4E-3E1F-E32C-FFF4-2B172A064328}"/>
                </a:ext>
              </a:extLst>
            </p:cNvPr>
            <p:cNvSpPr/>
            <p:nvPr/>
          </p:nvSpPr>
          <p:spPr>
            <a:xfrm>
              <a:off x="3797925" y="2847450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766;p64">
              <a:extLst>
                <a:ext uri="{FF2B5EF4-FFF2-40B4-BE49-F238E27FC236}">
                  <a16:creationId xmlns:a16="http://schemas.microsoft.com/office/drawing/2014/main" id="{B7A02CF3-E39B-D44B-8DDC-9730559B8806}"/>
                </a:ext>
              </a:extLst>
            </p:cNvPr>
            <p:cNvSpPr/>
            <p:nvPr/>
          </p:nvSpPr>
          <p:spPr>
            <a:xfrm>
              <a:off x="3791500" y="2840200"/>
              <a:ext cx="600325" cy="191300"/>
            </a:xfrm>
            <a:custGeom>
              <a:avLst/>
              <a:gdLst/>
              <a:ahLst/>
              <a:cxnLst/>
              <a:rect l="l" t="t" r="r" b="b"/>
              <a:pathLst>
                <a:path w="24013" h="7652" extrusionOk="0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767;p64">
              <a:extLst>
                <a:ext uri="{FF2B5EF4-FFF2-40B4-BE49-F238E27FC236}">
                  <a16:creationId xmlns:a16="http://schemas.microsoft.com/office/drawing/2014/main" id="{1C454F75-E6B6-7E79-A344-C8BEE0EBF4AB}"/>
                </a:ext>
              </a:extLst>
            </p:cNvPr>
            <p:cNvSpPr/>
            <p:nvPr/>
          </p:nvSpPr>
          <p:spPr>
            <a:xfrm>
              <a:off x="3231375" y="2847450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768;p64">
              <a:extLst>
                <a:ext uri="{FF2B5EF4-FFF2-40B4-BE49-F238E27FC236}">
                  <a16:creationId xmlns:a16="http://schemas.microsoft.com/office/drawing/2014/main" id="{DE7898A3-5217-CCE0-28CD-1C1C00EB061E}"/>
                </a:ext>
              </a:extLst>
            </p:cNvPr>
            <p:cNvSpPr/>
            <p:nvPr/>
          </p:nvSpPr>
          <p:spPr>
            <a:xfrm>
              <a:off x="3224950" y="2840200"/>
              <a:ext cx="89225" cy="191300"/>
            </a:xfrm>
            <a:custGeom>
              <a:avLst/>
              <a:gdLst/>
              <a:ahLst/>
              <a:cxnLst/>
              <a:rect l="l" t="t" r="r" b="b"/>
              <a:pathLst>
                <a:path w="3569" h="7652" extrusionOk="0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769;p64">
              <a:extLst>
                <a:ext uri="{FF2B5EF4-FFF2-40B4-BE49-F238E27FC236}">
                  <a16:creationId xmlns:a16="http://schemas.microsoft.com/office/drawing/2014/main" id="{2FC1C8B0-F040-8EFE-C808-07316582E573}"/>
                </a:ext>
              </a:extLst>
            </p:cNvPr>
            <p:cNvSpPr/>
            <p:nvPr/>
          </p:nvSpPr>
          <p:spPr>
            <a:xfrm>
              <a:off x="44970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770;p64">
              <a:extLst>
                <a:ext uri="{FF2B5EF4-FFF2-40B4-BE49-F238E27FC236}">
                  <a16:creationId xmlns:a16="http://schemas.microsoft.com/office/drawing/2014/main" id="{299761FF-735A-6683-3FBF-E3A22E9D830D}"/>
                </a:ext>
              </a:extLst>
            </p:cNvPr>
            <p:cNvSpPr/>
            <p:nvPr/>
          </p:nvSpPr>
          <p:spPr>
            <a:xfrm>
              <a:off x="4490625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771;p64">
              <a:extLst>
                <a:ext uri="{FF2B5EF4-FFF2-40B4-BE49-F238E27FC236}">
                  <a16:creationId xmlns:a16="http://schemas.microsoft.com/office/drawing/2014/main" id="{2FAED2C9-1D9E-7304-4579-A84EF2BD2FB3}"/>
                </a:ext>
              </a:extLst>
            </p:cNvPr>
            <p:cNvSpPr/>
            <p:nvPr/>
          </p:nvSpPr>
          <p:spPr>
            <a:xfrm>
              <a:off x="467225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772;p64">
              <a:extLst>
                <a:ext uri="{FF2B5EF4-FFF2-40B4-BE49-F238E27FC236}">
                  <a16:creationId xmlns:a16="http://schemas.microsoft.com/office/drawing/2014/main" id="{D921C930-AB4A-FF69-CF16-AA6D1C175F7F}"/>
                </a:ext>
              </a:extLst>
            </p:cNvPr>
            <p:cNvSpPr/>
            <p:nvPr/>
          </p:nvSpPr>
          <p:spPr>
            <a:xfrm>
              <a:off x="4665825" y="2877175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773;p64">
              <a:extLst>
                <a:ext uri="{FF2B5EF4-FFF2-40B4-BE49-F238E27FC236}">
                  <a16:creationId xmlns:a16="http://schemas.microsoft.com/office/drawing/2014/main" id="{53203588-E8D8-C3CA-0032-8517814E21E9}"/>
                </a:ext>
              </a:extLst>
            </p:cNvPr>
            <p:cNvSpPr/>
            <p:nvPr/>
          </p:nvSpPr>
          <p:spPr>
            <a:xfrm>
              <a:off x="4235900" y="2883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774;p64">
              <a:extLst>
                <a:ext uri="{FF2B5EF4-FFF2-40B4-BE49-F238E27FC236}">
                  <a16:creationId xmlns:a16="http://schemas.microsoft.com/office/drawing/2014/main" id="{89865821-ED37-E1F3-A834-A0582F32D434}"/>
                </a:ext>
              </a:extLst>
            </p:cNvPr>
            <p:cNvSpPr/>
            <p:nvPr/>
          </p:nvSpPr>
          <p:spPr>
            <a:xfrm>
              <a:off x="4229450" y="2877175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775;p64">
              <a:extLst>
                <a:ext uri="{FF2B5EF4-FFF2-40B4-BE49-F238E27FC236}">
                  <a16:creationId xmlns:a16="http://schemas.microsoft.com/office/drawing/2014/main" id="{EC7F6D8F-20A8-F909-EA64-162BCDFD8A56}"/>
                </a:ext>
              </a:extLst>
            </p:cNvPr>
            <p:cNvSpPr/>
            <p:nvPr/>
          </p:nvSpPr>
          <p:spPr>
            <a:xfrm>
              <a:off x="3214500" y="3117450"/>
              <a:ext cx="1546975" cy="124600"/>
            </a:xfrm>
            <a:custGeom>
              <a:avLst/>
              <a:gdLst/>
              <a:ahLst/>
              <a:cxnLst/>
              <a:rect l="l" t="t" r="r" b="b"/>
              <a:pathLst>
                <a:path w="61879" h="4984" extrusionOk="0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776;p64">
              <a:extLst>
                <a:ext uri="{FF2B5EF4-FFF2-40B4-BE49-F238E27FC236}">
                  <a16:creationId xmlns:a16="http://schemas.microsoft.com/office/drawing/2014/main" id="{1C91370C-F638-9612-CD68-4F3FD0D756AD}"/>
                </a:ext>
              </a:extLst>
            </p:cNvPr>
            <p:cNvSpPr/>
            <p:nvPr/>
          </p:nvSpPr>
          <p:spPr>
            <a:xfrm>
              <a:off x="3207275" y="3111025"/>
              <a:ext cx="1561425" cy="137450"/>
            </a:xfrm>
            <a:custGeom>
              <a:avLst/>
              <a:gdLst/>
              <a:ahLst/>
              <a:cxnLst/>
              <a:rect l="l" t="t" r="r" b="b"/>
              <a:pathLst>
                <a:path w="62457" h="5498" extrusionOk="0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777;p64">
              <a:extLst>
                <a:ext uri="{FF2B5EF4-FFF2-40B4-BE49-F238E27FC236}">
                  <a16:creationId xmlns:a16="http://schemas.microsoft.com/office/drawing/2014/main" id="{E6D504D9-AF68-4604-CAF5-5B3791DDAF2E}"/>
                </a:ext>
              </a:extLst>
            </p:cNvPr>
            <p:cNvSpPr/>
            <p:nvPr/>
          </p:nvSpPr>
          <p:spPr>
            <a:xfrm>
              <a:off x="3151025" y="3242025"/>
              <a:ext cx="1674725" cy="362450"/>
            </a:xfrm>
            <a:custGeom>
              <a:avLst/>
              <a:gdLst/>
              <a:ahLst/>
              <a:cxnLst/>
              <a:rect l="l" t="t" r="r" b="b"/>
              <a:pathLst>
                <a:path w="66989" h="14498" extrusionOk="0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778;p64">
              <a:extLst>
                <a:ext uri="{FF2B5EF4-FFF2-40B4-BE49-F238E27FC236}">
                  <a16:creationId xmlns:a16="http://schemas.microsoft.com/office/drawing/2014/main" id="{7D0090D9-CCAD-F220-8E08-12936422BB6D}"/>
                </a:ext>
              </a:extLst>
            </p:cNvPr>
            <p:cNvSpPr/>
            <p:nvPr/>
          </p:nvSpPr>
          <p:spPr>
            <a:xfrm>
              <a:off x="3143775" y="3234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779;p64">
              <a:extLst>
                <a:ext uri="{FF2B5EF4-FFF2-40B4-BE49-F238E27FC236}">
                  <a16:creationId xmlns:a16="http://schemas.microsoft.com/office/drawing/2014/main" id="{D4915D50-2C79-8D40-CF77-CA8AA30FCB03}"/>
                </a:ext>
              </a:extLst>
            </p:cNvPr>
            <p:cNvSpPr/>
            <p:nvPr/>
          </p:nvSpPr>
          <p:spPr>
            <a:xfrm>
              <a:off x="3651675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780;p64">
              <a:extLst>
                <a:ext uri="{FF2B5EF4-FFF2-40B4-BE49-F238E27FC236}">
                  <a16:creationId xmlns:a16="http://schemas.microsoft.com/office/drawing/2014/main" id="{75723868-2A25-96F8-E6AB-C4818A405198}"/>
                </a:ext>
              </a:extLst>
            </p:cNvPr>
            <p:cNvSpPr/>
            <p:nvPr/>
          </p:nvSpPr>
          <p:spPr>
            <a:xfrm>
              <a:off x="3645225" y="3327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781;p64">
              <a:extLst>
                <a:ext uri="{FF2B5EF4-FFF2-40B4-BE49-F238E27FC236}">
                  <a16:creationId xmlns:a16="http://schemas.microsoft.com/office/drawing/2014/main" id="{BE4F6E6B-DF8A-2BAB-2146-F7E2D4218092}"/>
                </a:ext>
              </a:extLst>
            </p:cNvPr>
            <p:cNvSpPr/>
            <p:nvPr/>
          </p:nvSpPr>
          <p:spPr>
            <a:xfrm>
              <a:off x="335835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782;p64">
              <a:extLst>
                <a:ext uri="{FF2B5EF4-FFF2-40B4-BE49-F238E27FC236}">
                  <a16:creationId xmlns:a16="http://schemas.microsoft.com/office/drawing/2014/main" id="{0EBF730C-2B1D-F985-4C31-F92B7DB4A0C9}"/>
                </a:ext>
              </a:extLst>
            </p:cNvPr>
            <p:cNvSpPr/>
            <p:nvPr/>
          </p:nvSpPr>
          <p:spPr>
            <a:xfrm>
              <a:off x="3351925" y="3327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783;p64">
              <a:extLst>
                <a:ext uri="{FF2B5EF4-FFF2-40B4-BE49-F238E27FC236}">
                  <a16:creationId xmlns:a16="http://schemas.microsoft.com/office/drawing/2014/main" id="{BF8701A1-37F9-3DDC-4B8F-21F9124E7B93}"/>
                </a:ext>
              </a:extLst>
            </p:cNvPr>
            <p:cNvSpPr/>
            <p:nvPr/>
          </p:nvSpPr>
          <p:spPr>
            <a:xfrm>
              <a:off x="3505400" y="3334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784;p64">
              <a:extLst>
                <a:ext uri="{FF2B5EF4-FFF2-40B4-BE49-F238E27FC236}">
                  <a16:creationId xmlns:a16="http://schemas.microsoft.com/office/drawing/2014/main" id="{EABA6450-39C2-AA62-31E7-DC88FA51CB12}"/>
                </a:ext>
              </a:extLst>
            </p:cNvPr>
            <p:cNvSpPr/>
            <p:nvPr/>
          </p:nvSpPr>
          <p:spPr>
            <a:xfrm>
              <a:off x="3498175" y="3327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785;p64">
              <a:extLst>
                <a:ext uri="{FF2B5EF4-FFF2-40B4-BE49-F238E27FC236}">
                  <a16:creationId xmlns:a16="http://schemas.microsoft.com/office/drawing/2014/main" id="{C195C552-6B66-3960-C916-363171311D2B}"/>
                </a:ext>
              </a:extLst>
            </p:cNvPr>
            <p:cNvSpPr/>
            <p:nvPr/>
          </p:nvSpPr>
          <p:spPr>
            <a:xfrm>
              <a:off x="3231375" y="3334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786;p64">
              <a:extLst>
                <a:ext uri="{FF2B5EF4-FFF2-40B4-BE49-F238E27FC236}">
                  <a16:creationId xmlns:a16="http://schemas.microsoft.com/office/drawing/2014/main" id="{12AF9E1A-EA71-181B-5CE5-8336A26FEC4C}"/>
                </a:ext>
              </a:extLst>
            </p:cNvPr>
            <p:cNvSpPr/>
            <p:nvPr/>
          </p:nvSpPr>
          <p:spPr>
            <a:xfrm>
              <a:off x="3224950" y="3327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787;p64">
              <a:extLst>
                <a:ext uri="{FF2B5EF4-FFF2-40B4-BE49-F238E27FC236}">
                  <a16:creationId xmlns:a16="http://schemas.microsoft.com/office/drawing/2014/main" id="{71115038-3E21-B51E-A37A-E396C678A30C}"/>
                </a:ext>
              </a:extLst>
            </p:cNvPr>
            <p:cNvSpPr/>
            <p:nvPr/>
          </p:nvSpPr>
          <p:spPr>
            <a:xfrm>
              <a:off x="3797925" y="3334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788;p64">
              <a:extLst>
                <a:ext uri="{FF2B5EF4-FFF2-40B4-BE49-F238E27FC236}">
                  <a16:creationId xmlns:a16="http://schemas.microsoft.com/office/drawing/2014/main" id="{CFCA7D20-7C4B-A24E-1402-53FC443593A6}"/>
                </a:ext>
              </a:extLst>
            </p:cNvPr>
            <p:cNvSpPr/>
            <p:nvPr/>
          </p:nvSpPr>
          <p:spPr>
            <a:xfrm>
              <a:off x="3791500" y="3327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789;p64">
              <a:extLst>
                <a:ext uri="{FF2B5EF4-FFF2-40B4-BE49-F238E27FC236}">
                  <a16:creationId xmlns:a16="http://schemas.microsoft.com/office/drawing/2014/main" id="{693F8B20-C122-3A56-EF1E-5EBCAF0023B8}"/>
                </a:ext>
              </a:extLst>
            </p:cNvPr>
            <p:cNvSpPr/>
            <p:nvPr/>
          </p:nvSpPr>
          <p:spPr>
            <a:xfrm>
              <a:off x="44970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790;p64">
              <a:extLst>
                <a:ext uri="{FF2B5EF4-FFF2-40B4-BE49-F238E27FC236}">
                  <a16:creationId xmlns:a16="http://schemas.microsoft.com/office/drawing/2014/main" id="{69FD69D2-F529-9793-123B-39BFF73AA72C}"/>
                </a:ext>
              </a:extLst>
            </p:cNvPr>
            <p:cNvSpPr/>
            <p:nvPr/>
          </p:nvSpPr>
          <p:spPr>
            <a:xfrm>
              <a:off x="4490625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791;p64">
              <a:extLst>
                <a:ext uri="{FF2B5EF4-FFF2-40B4-BE49-F238E27FC236}">
                  <a16:creationId xmlns:a16="http://schemas.microsoft.com/office/drawing/2014/main" id="{3E5256A7-9CE3-2B23-E8C5-E2BEC0EDE9B8}"/>
                </a:ext>
              </a:extLst>
            </p:cNvPr>
            <p:cNvSpPr/>
            <p:nvPr/>
          </p:nvSpPr>
          <p:spPr>
            <a:xfrm>
              <a:off x="467225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792;p64">
              <a:extLst>
                <a:ext uri="{FF2B5EF4-FFF2-40B4-BE49-F238E27FC236}">
                  <a16:creationId xmlns:a16="http://schemas.microsoft.com/office/drawing/2014/main" id="{FAD8ED32-C4CC-2D50-B8EE-105D876293D5}"/>
                </a:ext>
              </a:extLst>
            </p:cNvPr>
            <p:cNvSpPr/>
            <p:nvPr/>
          </p:nvSpPr>
          <p:spPr>
            <a:xfrm>
              <a:off x="4665825" y="3364175"/>
              <a:ext cx="102875" cy="102875"/>
            </a:xfrm>
            <a:custGeom>
              <a:avLst/>
              <a:gdLst/>
              <a:ahLst/>
              <a:cxnLst/>
              <a:rect l="l" t="t" r="r" b="b"/>
              <a:pathLst>
                <a:path w="4115" h="4115" extrusionOk="0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793;p64">
              <a:extLst>
                <a:ext uri="{FF2B5EF4-FFF2-40B4-BE49-F238E27FC236}">
                  <a16:creationId xmlns:a16="http://schemas.microsoft.com/office/drawing/2014/main" id="{96944006-928E-9F1B-818D-827C366EF9E3}"/>
                </a:ext>
              </a:extLst>
            </p:cNvPr>
            <p:cNvSpPr/>
            <p:nvPr/>
          </p:nvSpPr>
          <p:spPr>
            <a:xfrm>
              <a:off x="4235900" y="3370600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794;p64">
              <a:extLst>
                <a:ext uri="{FF2B5EF4-FFF2-40B4-BE49-F238E27FC236}">
                  <a16:creationId xmlns:a16="http://schemas.microsoft.com/office/drawing/2014/main" id="{EBD42F6C-A366-A9B9-BA55-E9FE87E3D038}"/>
                </a:ext>
              </a:extLst>
            </p:cNvPr>
            <p:cNvSpPr/>
            <p:nvPr/>
          </p:nvSpPr>
          <p:spPr>
            <a:xfrm>
              <a:off x="4229450" y="3364175"/>
              <a:ext cx="102900" cy="102875"/>
            </a:xfrm>
            <a:custGeom>
              <a:avLst/>
              <a:gdLst/>
              <a:ahLst/>
              <a:cxnLst/>
              <a:rect l="l" t="t" r="r" b="b"/>
              <a:pathLst>
                <a:path w="4116" h="4115" extrusionOk="0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795;p64">
              <a:extLst>
                <a:ext uri="{FF2B5EF4-FFF2-40B4-BE49-F238E27FC236}">
                  <a16:creationId xmlns:a16="http://schemas.microsoft.com/office/drawing/2014/main" id="{7E9B8F35-01B6-F6C7-D78E-5DC77AD48231}"/>
                </a:ext>
              </a:extLst>
            </p:cNvPr>
            <p:cNvSpPr/>
            <p:nvPr/>
          </p:nvSpPr>
          <p:spPr>
            <a:xfrm>
              <a:off x="3214500" y="3604450"/>
              <a:ext cx="1546975" cy="123775"/>
            </a:xfrm>
            <a:custGeom>
              <a:avLst/>
              <a:gdLst/>
              <a:ahLst/>
              <a:cxnLst/>
              <a:rect l="l" t="t" r="r" b="b"/>
              <a:pathLst>
                <a:path w="61879" h="4951" extrusionOk="0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796;p64">
              <a:extLst>
                <a:ext uri="{FF2B5EF4-FFF2-40B4-BE49-F238E27FC236}">
                  <a16:creationId xmlns:a16="http://schemas.microsoft.com/office/drawing/2014/main" id="{BE938CA6-C695-B594-B454-970AA10EC03D}"/>
                </a:ext>
              </a:extLst>
            </p:cNvPr>
            <p:cNvSpPr/>
            <p:nvPr/>
          </p:nvSpPr>
          <p:spPr>
            <a:xfrm>
              <a:off x="3207275" y="3598025"/>
              <a:ext cx="1561425" cy="137425"/>
            </a:xfrm>
            <a:custGeom>
              <a:avLst/>
              <a:gdLst/>
              <a:ahLst/>
              <a:cxnLst/>
              <a:rect l="l" t="t" r="r" b="b"/>
              <a:pathLst>
                <a:path w="62457" h="5497" extrusionOk="0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797;p64">
              <a:extLst>
                <a:ext uri="{FF2B5EF4-FFF2-40B4-BE49-F238E27FC236}">
                  <a16:creationId xmlns:a16="http://schemas.microsoft.com/office/drawing/2014/main" id="{5F2CF04C-0AA4-4047-EDEF-1BCD9C753EC0}"/>
                </a:ext>
              </a:extLst>
            </p:cNvPr>
            <p:cNvSpPr/>
            <p:nvPr/>
          </p:nvSpPr>
          <p:spPr>
            <a:xfrm>
              <a:off x="3151025" y="3728200"/>
              <a:ext cx="1674725" cy="363250"/>
            </a:xfrm>
            <a:custGeom>
              <a:avLst/>
              <a:gdLst/>
              <a:ahLst/>
              <a:cxnLst/>
              <a:rect l="l" t="t" r="r" b="b"/>
              <a:pathLst>
                <a:path w="66989" h="14530" extrusionOk="0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798;p64">
              <a:extLst>
                <a:ext uri="{FF2B5EF4-FFF2-40B4-BE49-F238E27FC236}">
                  <a16:creationId xmlns:a16="http://schemas.microsoft.com/office/drawing/2014/main" id="{66071A9D-A1BB-86E1-482C-438C34D12DF1}"/>
                </a:ext>
              </a:extLst>
            </p:cNvPr>
            <p:cNvSpPr/>
            <p:nvPr/>
          </p:nvSpPr>
          <p:spPr>
            <a:xfrm>
              <a:off x="3143775" y="3721775"/>
              <a:ext cx="1688425" cy="376125"/>
            </a:xfrm>
            <a:custGeom>
              <a:avLst/>
              <a:gdLst/>
              <a:ahLst/>
              <a:cxnLst/>
              <a:rect l="l" t="t" r="r" b="b"/>
              <a:pathLst>
                <a:path w="67537" h="15045" extrusionOk="0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799;p64">
              <a:extLst>
                <a:ext uri="{FF2B5EF4-FFF2-40B4-BE49-F238E27FC236}">
                  <a16:creationId xmlns:a16="http://schemas.microsoft.com/office/drawing/2014/main" id="{4839B7D8-797A-5518-122B-3A4034B4E0A4}"/>
                </a:ext>
              </a:extLst>
            </p:cNvPr>
            <p:cNvSpPr/>
            <p:nvPr/>
          </p:nvSpPr>
          <p:spPr>
            <a:xfrm>
              <a:off x="335835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800;p64">
              <a:extLst>
                <a:ext uri="{FF2B5EF4-FFF2-40B4-BE49-F238E27FC236}">
                  <a16:creationId xmlns:a16="http://schemas.microsoft.com/office/drawing/2014/main" id="{E554155B-DAB5-5BDA-BD4A-397506877F00}"/>
                </a:ext>
              </a:extLst>
            </p:cNvPr>
            <p:cNvSpPr/>
            <p:nvPr/>
          </p:nvSpPr>
          <p:spPr>
            <a:xfrm>
              <a:off x="3351925" y="3814200"/>
              <a:ext cx="108500" cy="191275"/>
            </a:xfrm>
            <a:custGeom>
              <a:avLst/>
              <a:gdLst/>
              <a:ahLst/>
              <a:cxnLst/>
              <a:rect l="l" t="t" r="r" b="b"/>
              <a:pathLst>
                <a:path w="4340" h="7651" extrusionOk="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801;p64">
              <a:extLst>
                <a:ext uri="{FF2B5EF4-FFF2-40B4-BE49-F238E27FC236}">
                  <a16:creationId xmlns:a16="http://schemas.microsoft.com/office/drawing/2014/main" id="{113EF69B-7D35-2658-6663-C1322551F06B}"/>
                </a:ext>
              </a:extLst>
            </p:cNvPr>
            <p:cNvSpPr/>
            <p:nvPr/>
          </p:nvSpPr>
          <p:spPr>
            <a:xfrm>
              <a:off x="3505400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802;p64">
              <a:extLst>
                <a:ext uri="{FF2B5EF4-FFF2-40B4-BE49-F238E27FC236}">
                  <a16:creationId xmlns:a16="http://schemas.microsoft.com/office/drawing/2014/main" id="{8710435C-7FEB-29FC-5984-9FEB2B26ED3A}"/>
                </a:ext>
              </a:extLst>
            </p:cNvPr>
            <p:cNvSpPr/>
            <p:nvPr/>
          </p:nvSpPr>
          <p:spPr>
            <a:xfrm>
              <a:off x="3498175" y="3814200"/>
              <a:ext cx="109325" cy="191275"/>
            </a:xfrm>
            <a:custGeom>
              <a:avLst/>
              <a:gdLst/>
              <a:ahLst/>
              <a:cxnLst/>
              <a:rect l="l" t="t" r="r" b="b"/>
              <a:pathLst>
                <a:path w="4373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803;p64">
              <a:extLst>
                <a:ext uri="{FF2B5EF4-FFF2-40B4-BE49-F238E27FC236}">
                  <a16:creationId xmlns:a16="http://schemas.microsoft.com/office/drawing/2014/main" id="{A376F5EE-28F6-C484-BDE9-B66CA5D27146}"/>
                </a:ext>
              </a:extLst>
            </p:cNvPr>
            <p:cNvSpPr/>
            <p:nvPr/>
          </p:nvSpPr>
          <p:spPr>
            <a:xfrm>
              <a:off x="3651675" y="3821425"/>
              <a:ext cx="95650" cy="177625"/>
            </a:xfrm>
            <a:custGeom>
              <a:avLst/>
              <a:gdLst/>
              <a:ahLst/>
              <a:cxnLst/>
              <a:rect l="l" t="t" r="r" b="b"/>
              <a:pathLst>
                <a:path w="3826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804;p64">
              <a:extLst>
                <a:ext uri="{FF2B5EF4-FFF2-40B4-BE49-F238E27FC236}">
                  <a16:creationId xmlns:a16="http://schemas.microsoft.com/office/drawing/2014/main" id="{38D9BA3D-10F5-7E2E-7396-CA7F1CD29258}"/>
                </a:ext>
              </a:extLst>
            </p:cNvPr>
            <p:cNvSpPr/>
            <p:nvPr/>
          </p:nvSpPr>
          <p:spPr>
            <a:xfrm>
              <a:off x="3645225" y="3814200"/>
              <a:ext cx="108525" cy="191275"/>
            </a:xfrm>
            <a:custGeom>
              <a:avLst/>
              <a:gdLst/>
              <a:ahLst/>
              <a:cxnLst/>
              <a:rect l="l" t="t" r="r" b="b"/>
              <a:pathLst>
                <a:path w="4341" h="7651" extrusionOk="0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805;p64">
              <a:extLst>
                <a:ext uri="{FF2B5EF4-FFF2-40B4-BE49-F238E27FC236}">
                  <a16:creationId xmlns:a16="http://schemas.microsoft.com/office/drawing/2014/main" id="{9CD6539F-4AEE-F478-CE8C-C1C6B6A4B326}"/>
                </a:ext>
              </a:extLst>
            </p:cNvPr>
            <p:cNvSpPr/>
            <p:nvPr/>
          </p:nvSpPr>
          <p:spPr>
            <a:xfrm>
              <a:off x="3231375" y="3821425"/>
              <a:ext cx="76375" cy="177625"/>
            </a:xfrm>
            <a:custGeom>
              <a:avLst/>
              <a:gdLst/>
              <a:ahLst/>
              <a:cxnLst/>
              <a:rect l="l" t="t" r="r" b="b"/>
              <a:pathLst>
                <a:path w="3055" h="7105" extrusionOk="0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806;p64">
              <a:extLst>
                <a:ext uri="{FF2B5EF4-FFF2-40B4-BE49-F238E27FC236}">
                  <a16:creationId xmlns:a16="http://schemas.microsoft.com/office/drawing/2014/main" id="{3D65DF1E-113C-92A1-A8EE-B7C31D8AFD7A}"/>
                </a:ext>
              </a:extLst>
            </p:cNvPr>
            <p:cNvSpPr/>
            <p:nvPr/>
          </p:nvSpPr>
          <p:spPr>
            <a:xfrm>
              <a:off x="3224950" y="3814200"/>
              <a:ext cx="89225" cy="191275"/>
            </a:xfrm>
            <a:custGeom>
              <a:avLst/>
              <a:gdLst/>
              <a:ahLst/>
              <a:cxnLst/>
              <a:rect l="l" t="t" r="r" b="b"/>
              <a:pathLst>
                <a:path w="3569" h="7651" extrusionOk="0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807;p64">
              <a:extLst>
                <a:ext uri="{FF2B5EF4-FFF2-40B4-BE49-F238E27FC236}">
                  <a16:creationId xmlns:a16="http://schemas.microsoft.com/office/drawing/2014/main" id="{9D6E4787-F1FB-E830-F21A-5BC7130DDC84}"/>
                </a:ext>
              </a:extLst>
            </p:cNvPr>
            <p:cNvSpPr/>
            <p:nvPr/>
          </p:nvSpPr>
          <p:spPr>
            <a:xfrm>
              <a:off x="3797925" y="3821425"/>
              <a:ext cx="587450" cy="177625"/>
            </a:xfrm>
            <a:custGeom>
              <a:avLst/>
              <a:gdLst/>
              <a:ahLst/>
              <a:cxnLst/>
              <a:rect l="l" t="t" r="r" b="b"/>
              <a:pathLst>
                <a:path w="23498" h="7105" extrusionOk="0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808;p64">
              <a:extLst>
                <a:ext uri="{FF2B5EF4-FFF2-40B4-BE49-F238E27FC236}">
                  <a16:creationId xmlns:a16="http://schemas.microsoft.com/office/drawing/2014/main" id="{6F791AC3-4D63-BEC4-BACB-C8247F008B98}"/>
                </a:ext>
              </a:extLst>
            </p:cNvPr>
            <p:cNvSpPr/>
            <p:nvPr/>
          </p:nvSpPr>
          <p:spPr>
            <a:xfrm>
              <a:off x="3791500" y="3814200"/>
              <a:ext cx="600325" cy="191275"/>
            </a:xfrm>
            <a:custGeom>
              <a:avLst/>
              <a:gdLst/>
              <a:ahLst/>
              <a:cxnLst/>
              <a:rect l="l" t="t" r="r" b="b"/>
              <a:pathLst>
                <a:path w="24013" h="7651" extrusionOk="0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809;p64">
              <a:extLst>
                <a:ext uri="{FF2B5EF4-FFF2-40B4-BE49-F238E27FC236}">
                  <a16:creationId xmlns:a16="http://schemas.microsoft.com/office/drawing/2014/main" id="{1AEB14AB-F340-D0B5-8A3B-4C9EE1CA3300}"/>
                </a:ext>
              </a:extLst>
            </p:cNvPr>
            <p:cNvSpPr/>
            <p:nvPr/>
          </p:nvSpPr>
          <p:spPr>
            <a:xfrm>
              <a:off x="44970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810;p64">
              <a:extLst>
                <a:ext uri="{FF2B5EF4-FFF2-40B4-BE49-F238E27FC236}">
                  <a16:creationId xmlns:a16="http://schemas.microsoft.com/office/drawing/2014/main" id="{1A8B2A7F-CB8E-6723-532B-1074C4F323F2}"/>
                </a:ext>
              </a:extLst>
            </p:cNvPr>
            <p:cNvSpPr/>
            <p:nvPr/>
          </p:nvSpPr>
          <p:spPr>
            <a:xfrm>
              <a:off x="4490625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811;p64">
              <a:extLst>
                <a:ext uri="{FF2B5EF4-FFF2-40B4-BE49-F238E27FC236}">
                  <a16:creationId xmlns:a16="http://schemas.microsoft.com/office/drawing/2014/main" id="{EF7111BC-80C3-F523-B920-23FC7BC001D5}"/>
                </a:ext>
              </a:extLst>
            </p:cNvPr>
            <p:cNvSpPr/>
            <p:nvPr/>
          </p:nvSpPr>
          <p:spPr>
            <a:xfrm>
              <a:off x="467225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812;p64">
              <a:extLst>
                <a:ext uri="{FF2B5EF4-FFF2-40B4-BE49-F238E27FC236}">
                  <a16:creationId xmlns:a16="http://schemas.microsoft.com/office/drawing/2014/main" id="{40738AEE-862F-2371-6DF4-0AA02CC37738}"/>
                </a:ext>
              </a:extLst>
            </p:cNvPr>
            <p:cNvSpPr/>
            <p:nvPr/>
          </p:nvSpPr>
          <p:spPr>
            <a:xfrm>
              <a:off x="4665825" y="3851150"/>
              <a:ext cx="102875" cy="102900"/>
            </a:xfrm>
            <a:custGeom>
              <a:avLst/>
              <a:gdLst/>
              <a:ahLst/>
              <a:cxnLst/>
              <a:rect l="l" t="t" r="r" b="b"/>
              <a:pathLst>
                <a:path w="4115" h="4116" extrusionOk="0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813;p64">
              <a:extLst>
                <a:ext uri="{FF2B5EF4-FFF2-40B4-BE49-F238E27FC236}">
                  <a16:creationId xmlns:a16="http://schemas.microsoft.com/office/drawing/2014/main" id="{814D8474-DB9C-6106-7231-76F3DD0EBCC9}"/>
                </a:ext>
              </a:extLst>
            </p:cNvPr>
            <p:cNvSpPr/>
            <p:nvPr/>
          </p:nvSpPr>
          <p:spPr>
            <a:xfrm>
              <a:off x="4235900" y="3857575"/>
              <a:ext cx="89225" cy="89225"/>
            </a:xfrm>
            <a:custGeom>
              <a:avLst/>
              <a:gdLst/>
              <a:ahLst/>
              <a:cxnLst/>
              <a:rect l="l" t="t" r="r" b="b"/>
              <a:pathLst>
                <a:path w="3569" h="3569" extrusionOk="0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814;p64">
              <a:extLst>
                <a:ext uri="{FF2B5EF4-FFF2-40B4-BE49-F238E27FC236}">
                  <a16:creationId xmlns:a16="http://schemas.microsoft.com/office/drawing/2014/main" id="{570BDD22-9FB3-3E6C-F886-D5E57C9587B0}"/>
                </a:ext>
              </a:extLst>
            </p:cNvPr>
            <p:cNvSpPr/>
            <p:nvPr/>
          </p:nvSpPr>
          <p:spPr>
            <a:xfrm>
              <a:off x="4229450" y="3851150"/>
              <a:ext cx="102900" cy="102900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31">
            <a:extLst>
              <a:ext uri="{FF2B5EF4-FFF2-40B4-BE49-F238E27FC236}">
                <a16:creationId xmlns:a16="http://schemas.microsoft.com/office/drawing/2014/main" id="{732B3B48-04C7-28E4-09A0-3F8D88BBC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23" y="1088624"/>
            <a:ext cx="6236144" cy="38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92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3013;p53">
            <a:extLst>
              <a:ext uri="{FF2B5EF4-FFF2-40B4-BE49-F238E27FC236}">
                <a16:creationId xmlns:a16="http://schemas.microsoft.com/office/drawing/2014/main" id="{C618B218-47F6-0D70-5460-8AE550B80CE4}"/>
              </a:ext>
            </a:extLst>
          </p:cNvPr>
          <p:cNvGrpSpPr/>
          <p:nvPr/>
        </p:nvGrpSpPr>
        <p:grpSpPr>
          <a:xfrm>
            <a:off x="149113" y="623076"/>
            <a:ext cx="1504370" cy="1238472"/>
            <a:chOff x="801025" y="358275"/>
            <a:chExt cx="6170425" cy="5079800"/>
          </a:xfrm>
        </p:grpSpPr>
        <p:sp>
          <p:nvSpPr>
            <p:cNvPr id="29" name="Google Shape;3014;p53">
              <a:extLst>
                <a:ext uri="{FF2B5EF4-FFF2-40B4-BE49-F238E27FC236}">
                  <a16:creationId xmlns:a16="http://schemas.microsoft.com/office/drawing/2014/main" id="{E66936DA-11E9-2814-9C48-57FF0809ACEA}"/>
                </a:ext>
              </a:extLst>
            </p:cNvPr>
            <p:cNvSpPr/>
            <p:nvPr/>
          </p:nvSpPr>
          <p:spPr>
            <a:xfrm>
              <a:off x="801025" y="358275"/>
              <a:ext cx="6170425" cy="5079600"/>
            </a:xfrm>
            <a:custGeom>
              <a:avLst/>
              <a:gdLst/>
              <a:ahLst/>
              <a:cxnLst/>
              <a:rect l="l" t="t" r="r" b="b"/>
              <a:pathLst>
                <a:path w="246817" h="203184" extrusionOk="0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15;p53">
              <a:extLst>
                <a:ext uri="{FF2B5EF4-FFF2-40B4-BE49-F238E27FC236}">
                  <a16:creationId xmlns:a16="http://schemas.microsoft.com/office/drawing/2014/main" id="{3C0EC9DD-6D26-7E1E-037E-CE49D24C3A00}"/>
                </a:ext>
              </a:extLst>
            </p:cNvPr>
            <p:cNvSpPr/>
            <p:nvPr/>
          </p:nvSpPr>
          <p:spPr>
            <a:xfrm>
              <a:off x="1068150" y="358275"/>
              <a:ext cx="5711975" cy="5079800"/>
            </a:xfrm>
            <a:custGeom>
              <a:avLst/>
              <a:gdLst/>
              <a:ahLst/>
              <a:cxnLst/>
              <a:rect l="l" t="t" r="r" b="b"/>
              <a:pathLst>
                <a:path w="228479" h="203192" extrusionOk="0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16;p53">
              <a:extLst>
                <a:ext uri="{FF2B5EF4-FFF2-40B4-BE49-F238E27FC236}">
                  <a16:creationId xmlns:a16="http://schemas.microsoft.com/office/drawing/2014/main" id="{6B8065C3-7AF9-2010-36A8-086E8E958258}"/>
                </a:ext>
              </a:extLst>
            </p:cNvPr>
            <p:cNvSpPr/>
            <p:nvPr/>
          </p:nvSpPr>
          <p:spPr>
            <a:xfrm>
              <a:off x="1686475" y="2966550"/>
              <a:ext cx="4461450" cy="2319500"/>
            </a:xfrm>
            <a:custGeom>
              <a:avLst/>
              <a:gdLst/>
              <a:ahLst/>
              <a:cxnLst/>
              <a:rect l="l" t="t" r="r" b="b"/>
              <a:pathLst>
                <a:path w="178458" h="92780" extrusionOk="0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3017;p53">
              <a:extLst>
                <a:ext uri="{FF2B5EF4-FFF2-40B4-BE49-F238E27FC236}">
                  <a16:creationId xmlns:a16="http://schemas.microsoft.com/office/drawing/2014/main" id="{CC8ACE09-ABF9-F1D3-FB1F-498044DFC5B1}"/>
                </a:ext>
              </a:extLst>
            </p:cNvPr>
            <p:cNvSpPr/>
            <p:nvPr/>
          </p:nvSpPr>
          <p:spPr>
            <a:xfrm>
              <a:off x="1381475" y="545825"/>
              <a:ext cx="4084350" cy="2894900"/>
            </a:xfrm>
            <a:custGeom>
              <a:avLst/>
              <a:gdLst/>
              <a:ahLst/>
              <a:cxnLst/>
              <a:rect l="l" t="t" r="r" b="b"/>
              <a:pathLst>
                <a:path w="163374" h="115796" extrusionOk="0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3018;p53">
              <a:extLst>
                <a:ext uri="{FF2B5EF4-FFF2-40B4-BE49-F238E27FC236}">
                  <a16:creationId xmlns:a16="http://schemas.microsoft.com/office/drawing/2014/main" id="{5E5D1998-6B72-FED7-E355-A1055F506BC4}"/>
                </a:ext>
              </a:extLst>
            </p:cNvPr>
            <p:cNvSpPr/>
            <p:nvPr/>
          </p:nvSpPr>
          <p:spPr>
            <a:xfrm>
              <a:off x="1606075" y="545900"/>
              <a:ext cx="3859750" cy="2894825"/>
            </a:xfrm>
            <a:custGeom>
              <a:avLst/>
              <a:gdLst/>
              <a:ahLst/>
              <a:cxnLst/>
              <a:rect l="l" t="t" r="r" b="b"/>
              <a:pathLst>
                <a:path w="154390" h="115793" extrusionOk="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3019;p53">
              <a:extLst>
                <a:ext uri="{FF2B5EF4-FFF2-40B4-BE49-F238E27FC236}">
                  <a16:creationId xmlns:a16="http://schemas.microsoft.com/office/drawing/2014/main" id="{CCF90989-B789-4213-9C52-2774C531CF02}"/>
                </a:ext>
              </a:extLst>
            </p:cNvPr>
            <p:cNvSpPr/>
            <p:nvPr/>
          </p:nvSpPr>
          <p:spPr>
            <a:xfrm>
              <a:off x="4047975" y="1140200"/>
              <a:ext cx="2499225" cy="2630500"/>
            </a:xfrm>
            <a:custGeom>
              <a:avLst/>
              <a:gdLst/>
              <a:ahLst/>
              <a:cxnLst/>
              <a:rect l="l" t="t" r="r" b="b"/>
              <a:pathLst>
                <a:path w="99969" h="105220" extrusionOk="0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3020;p53">
              <a:extLst>
                <a:ext uri="{FF2B5EF4-FFF2-40B4-BE49-F238E27FC236}">
                  <a16:creationId xmlns:a16="http://schemas.microsoft.com/office/drawing/2014/main" id="{5B5E097D-E2B4-7798-B3A8-C3BB73634D98}"/>
                </a:ext>
              </a:extLst>
            </p:cNvPr>
            <p:cNvSpPr/>
            <p:nvPr/>
          </p:nvSpPr>
          <p:spPr>
            <a:xfrm>
              <a:off x="3702300" y="10579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3021;p53">
              <a:extLst>
                <a:ext uri="{FF2B5EF4-FFF2-40B4-BE49-F238E27FC236}">
                  <a16:creationId xmlns:a16="http://schemas.microsoft.com/office/drawing/2014/main" id="{50C0E30D-E524-548F-AB0D-436CED0C021E}"/>
                </a:ext>
              </a:extLst>
            </p:cNvPr>
            <p:cNvSpPr/>
            <p:nvPr/>
          </p:nvSpPr>
          <p:spPr>
            <a:xfrm>
              <a:off x="3702300" y="1157750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3022;p53">
              <a:extLst>
                <a:ext uri="{FF2B5EF4-FFF2-40B4-BE49-F238E27FC236}">
                  <a16:creationId xmlns:a16="http://schemas.microsoft.com/office/drawing/2014/main" id="{62BF5D1E-8AF4-2F6C-5D25-119672DCD12C}"/>
                </a:ext>
              </a:extLst>
            </p:cNvPr>
            <p:cNvSpPr/>
            <p:nvPr/>
          </p:nvSpPr>
          <p:spPr>
            <a:xfrm>
              <a:off x="3702300" y="125757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3023;p53">
              <a:extLst>
                <a:ext uri="{FF2B5EF4-FFF2-40B4-BE49-F238E27FC236}">
                  <a16:creationId xmlns:a16="http://schemas.microsoft.com/office/drawing/2014/main" id="{FCD9A133-7F14-1B86-6B45-9D5F0FD59BAB}"/>
                </a:ext>
              </a:extLst>
            </p:cNvPr>
            <p:cNvSpPr/>
            <p:nvPr/>
          </p:nvSpPr>
          <p:spPr>
            <a:xfrm>
              <a:off x="3702300" y="135740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3024;p53">
              <a:extLst>
                <a:ext uri="{FF2B5EF4-FFF2-40B4-BE49-F238E27FC236}">
                  <a16:creationId xmlns:a16="http://schemas.microsoft.com/office/drawing/2014/main" id="{EB84DDC3-C44C-F060-9F6E-A4121601C0E9}"/>
                </a:ext>
              </a:extLst>
            </p:cNvPr>
            <p:cNvSpPr/>
            <p:nvPr/>
          </p:nvSpPr>
          <p:spPr>
            <a:xfrm>
              <a:off x="4225425" y="242862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3025;p53">
              <a:extLst>
                <a:ext uri="{FF2B5EF4-FFF2-40B4-BE49-F238E27FC236}">
                  <a16:creationId xmlns:a16="http://schemas.microsoft.com/office/drawing/2014/main" id="{0020F51F-4325-8884-42B1-848ACE83FA87}"/>
                </a:ext>
              </a:extLst>
            </p:cNvPr>
            <p:cNvSpPr/>
            <p:nvPr/>
          </p:nvSpPr>
          <p:spPr>
            <a:xfrm>
              <a:off x="4225425" y="2528450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3026;p53">
              <a:extLst>
                <a:ext uri="{FF2B5EF4-FFF2-40B4-BE49-F238E27FC236}">
                  <a16:creationId xmlns:a16="http://schemas.microsoft.com/office/drawing/2014/main" id="{3B5379B3-5DCD-0A87-EC2E-E5E67880288D}"/>
                </a:ext>
              </a:extLst>
            </p:cNvPr>
            <p:cNvSpPr/>
            <p:nvPr/>
          </p:nvSpPr>
          <p:spPr>
            <a:xfrm>
              <a:off x="4225425" y="2628275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3027;p53">
              <a:extLst>
                <a:ext uri="{FF2B5EF4-FFF2-40B4-BE49-F238E27FC236}">
                  <a16:creationId xmlns:a16="http://schemas.microsoft.com/office/drawing/2014/main" id="{D9882B17-165B-E7DF-F413-2994575BB6F3}"/>
                </a:ext>
              </a:extLst>
            </p:cNvPr>
            <p:cNvSpPr/>
            <p:nvPr/>
          </p:nvSpPr>
          <p:spPr>
            <a:xfrm>
              <a:off x="4225425" y="2727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3028;p53">
              <a:extLst>
                <a:ext uri="{FF2B5EF4-FFF2-40B4-BE49-F238E27FC236}">
                  <a16:creationId xmlns:a16="http://schemas.microsoft.com/office/drawing/2014/main" id="{F0E04B0F-5FBC-33C4-E28D-017349F1E7C2}"/>
                </a:ext>
              </a:extLst>
            </p:cNvPr>
            <p:cNvSpPr/>
            <p:nvPr/>
          </p:nvSpPr>
          <p:spPr>
            <a:xfrm>
              <a:off x="2344550" y="372445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3029;p53">
              <a:extLst>
                <a:ext uri="{FF2B5EF4-FFF2-40B4-BE49-F238E27FC236}">
                  <a16:creationId xmlns:a16="http://schemas.microsoft.com/office/drawing/2014/main" id="{0E832536-B32A-3AFE-E4DB-29542B9BF9D3}"/>
                </a:ext>
              </a:extLst>
            </p:cNvPr>
            <p:cNvSpPr/>
            <p:nvPr/>
          </p:nvSpPr>
          <p:spPr>
            <a:xfrm>
              <a:off x="2344550" y="38233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3030;p53">
              <a:extLst>
                <a:ext uri="{FF2B5EF4-FFF2-40B4-BE49-F238E27FC236}">
                  <a16:creationId xmlns:a16="http://schemas.microsoft.com/office/drawing/2014/main" id="{8D2B2D20-769F-A03B-9A8D-91FF1A04655C}"/>
                </a:ext>
              </a:extLst>
            </p:cNvPr>
            <p:cNvSpPr/>
            <p:nvPr/>
          </p:nvSpPr>
          <p:spPr>
            <a:xfrm>
              <a:off x="2344550" y="3923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3031;p53">
              <a:extLst>
                <a:ext uri="{FF2B5EF4-FFF2-40B4-BE49-F238E27FC236}">
                  <a16:creationId xmlns:a16="http://schemas.microsoft.com/office/drawing/2014/main" id="{0E51D801-94A9-0B4F-1E44-C354C24DD12F}"/>
                </a:ext>
              </a:extLst>
            </p:cNvPr>
            <p:cNvSpPr/>
            <p:nvPr/>
          </p:nvSpPr>
          <p:spPr>
            <a:xfrm>
              <a:off x="2344550" y="402300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3032;p53">
              <a:extLst>
                <a:ext uri="{FF2B5EF4-FFF2-40B4-BE49-F238E27FC236}">
                  <a16:creationId xmlns:a16="http://schemas.microsoft.com/office/drawing/2014/main" id="{E66EEB20-73A8-BE69-8E7D-6ED8A77F47AF}"/>
                </a:ext>
              </a:extLst>
            </p:cNvPr>
            <p:cNvSpPr/>
            <p:nvPr/>
          </p:nvSpPr>
          <p:spPr>
            <a:xfrm>
              <a:off x="2424975" y="1254800"/>
              <a:ext cx="1139625" cy="1286625"/>
            </a:xfrm>
            <a:custGeom>
              <a:avLst/>
              <a:gdLst/>
              <a:ahLst/>
              <a:cxnLst/>
              <a:rect l="l" t="t" r="r" b="b"/>
              <a:pathLst>
                <a:path w="45585" h="51465" extrusionOk="0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3033;p53">
              <a:extLst>
                <a:ext uri="{FF2B5EF4-FFF2-40B4-BE49-F238E27FC236}">
                  <a16:creationId xmlns:a16="http://schemas.microsoft.com/office/drawing/2014/main" id="{8591DDF8-1F73-9993-7013-E80E3D92D051}"/>
                </a:ext>
              </a:extLst>
            </p:cNvPr>
            <p:cNvSpPr/>
            <p:nvPr/>
          </p:nvSpPr>
          <p:spPr>
            <a:xfrm>
              <a:off x="2462850" y="1693825"/>
              <a:ext cx="1038900" cy="674750"/>
            </a:xfrm>
            <a:custGeom>
              <a:avLst/>
              <a:gdLst/>
              <a:ahLst/>
              <a:cxnLst/>
              <a:rect l="l" t="t" r="r" b="b"/>
              <a:pathLst>
                <a:path w="41556" h="26990" extrusionOk="0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3034;p53">
              <a:extLst>
                <a:ext uri="{FF2B5EF4-FFF2-40B4-BE49-F238E27FC236}">
                  <a16:creationId xmlns:a16="http://schemas.microsoft.com/office/drawing/2014/main" id="{EDB2E6BD-44A8-B724-9EE3-7D7978A9E6DA}"/>
                </a:ext>
              </a:extLst>
            </p:cNvPr>
            <p:cNvSpPr/>
            <p:nvPr/>
          </p:nvSpPr>
          <p:spPr>
            <a:xfrm>
              <a:off x="2416650" y="1246500"/>
              <a:ext cx="1156275" cy="1303225"/>
            </a:xfrm>
            <a:custGeom>
              <a:avLst/>
              <a:gdLst/>
              <a:ahLst/>
              <a:cxnLst/>
              <a:rect l="l" t="t" r="r" b="b"/>
              <a:pathLst>
                <a:path w="46251" h="52129" extrusionOk="0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3035;p53">
              <a:extLst>
                <a:ext uri="{FF2B5EF4-FFF2-40B4-BE49-F238E27FC236}">
                  <a16:creationId xmlns:a16="http://schemas.microsoft.com/office/drawing/2014/main" id="{EF3DAA7F-04B9-EF15-D584-21803705E321}"/>
                </a:ext>
              </a:extLst>
            </p:cNvPr>
            <p:cNvSpPr/>
            <p:nvPr/>
          </p:nvSpPr>
          <p:spPr>
            <a:xfrm>
              <a:off x="2556200" y="1537450"/>
              <a:ext cx="50875" cy="1017975"/>
            </a:xfrm>
            <a:custGeom>
              <a:avLst/>
              <a:gdLst/>
              <a:ahLst/>
              <a:cxnLst/>
              <a:rect l="l" t="t" r="r" b="b"/>
              <a:pathLst>
                <a:path w="2035" h="40719" extrusionOk="0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3036;p53">
              <a:extLst>
                <a:ext uri="{FF2B5EF4-FFF2-40B4-BE49-F238E27FC236}">
                  <a16:creationId xmlns:a16="http://schemas.microsoft.com/office/drawing/2014/main" id="{A5B3A096-395A-2289-3C62-D6AEEC9C1D13}"/>
                </a:ext>
              </a:extLst>
            </p:cNvPr>
            <p:cNvSpPr/>
            <p:nvPr/>
          </p:nvSpPr>
          <p:spPr>
            <a:xfrm>
              <a:off x="2661575" y="1557050"/>
              <a:ext cx="64725" cy="988200"/>
            </a:xfrm>
            <a:custGeom>
              <a:avLst/>
              <a:gdLst/>
              <a:ahLst/>
              <a:cxnLst/>
              <a:rect l="l" t="t" r="r" b="b"/>
              <a:pathLst>
                <a:path w="2589" h="39528" extrusionOk="0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3037;p53">
              <a:extLst>
                <a:ext uri="{FF2B5EF4-FFF2-40B4-BE49-F238E27FC236}">
                  <a16:creationId xmlns:a16="http://schemas.microsoft.com/office/drawing/2014/main" id="{78D929CF-4FE5-BD50-05F4-C2571911B8D7}"/>
                </a:ext>
              </a:extLst>
            </p:cNvPr>
            <p:cNvSpPr/>
            <p:nvPr/>
          </p:nvSpPr>
          <p:spPr>
            <a:xfrm>
              <a:off x="3105225" y="1671650"/>
              <a:ext cx="81350" cy="858675"/>
            </a:xfrm>
            <a:custGeom>
              <a:avLst/>
              <a:gdLst/>
              <a:ahLst/>
              <a:cxnLst/>
              <a:rect l="l" t="t" r="r" b="b"/>
              <a:pathLst>
                <a:path w="3254" h="34347" extrusionOk="0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3038;p53">
              <a:extLst>
                <a:ext uri="{FF2B5EF4-FFF2-40B4-BE49-F238E27FC236}">
                  <a16:creationId xmlns:a16="http://schemas.microsoft.com/office/drawing/2014/main" id="{284A6AE0-2295-BC4B-FA20-BE99E0B0BD97}"/>
                </a:ext>
              </a:extLst>
            </p:cNvPr>
            <p:cNvSpPr/>
            <p:nvPr/>
          </p:nvSpPr>
          <p:spPr>
            <a:xfrm>
              <a:off x="3169925" y="1582000"/>
              <a:ext cx="157150" cy="953650"/>
            </a:xfrm>
            <a:custGeom>
              <a:avLst/>
              <a:gdLst/>
              <a:ahLst/>
              <a:cxnLst/>
              <a:rect l="l" t="t" r="r" b="b"/>
              <a:pathLst>
                <a:path w="6286" h="38146" extrusionOk="0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3039;p53">
              <a:extLst>
                <a:ext uri="{FF2B5EF4-FFF2-40B4-BE49-F238E27FC236}">
                  <a16:creationId xmlns:a16="http://schemas.microsoft.com/office/drawing/2014/main" id="{D271705C-6AAF-CFEB-7791-15599CEB176D}"/>
                </a:ext>
              </a:extLst>
            </p:cNvPr>
            <p:cNvSpPr/>
            <p:nvPr/>
          </p:nvSpPr>
          <p:spPr>
            <a:xfrm>
              <a:off x="3234625" y="1447800"/>
              <a:ext cx="256975" cy="1077700"/>
            </a:xfrm>
            <a:custGeom>
              <a:avLst/>
              <a:gdLst/>
              <a:ahLst/>
              <a:cxnLst/>
              <a:rect l="l" t="t" r="r" b="b"/>
              <a:pathLst>
                <a:path w="10279" h="43108" extrusionOk="0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3040;p53">
              <a:extLst>
                <a:ext uri="{FF2B5EF4-FFF2-40B4-BE49-F238E27FC236}">
                  <a16:creationId xmlns:a16="http://schemas.microsoft.com/office/drawing/2014/main" id="{5EDB6F13-F0BD-8823-547D-EC325186F582}"/>
                </a:ext>
              </a:extLst>
            </p:cNvPr>
            <p:cNvSpPr/>
            <p:nvPr/>
          </p:nvSpPr>
          <p:spPr>
            <a:xfrm>
              <a:off x="2356575" y="1508525"/>
              <a:ext cx="207050" cy="265150"/>
            </a:xfrm>
            <a:custGeom>
              <a:avLst/>
              <a:gdLst/>
              <a:ahLst/>
              <a:cxnLst/>
              <a:rect l="l" t="t" r="r" b="b"/>
              <a:pathLst>
                <a:path w="8282" h="10606" extrusionOk="0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3041;p53">
              <a:extLst>
                <a:ext uri="{FF2B5EF4-FFF2-40B4-BE49-F238E27FC236}">
                  <a16:creationId xmlns:a16="http://schemas.microsoft.com/office/drawing/2014/main" id="{21C70E60-E9C9-C169-4D5E-B1501E5DD6C7}"/>
                </a:ext>
              </a:extLst>
            </p:cNvPr>
            <p:cNvSpPr/>
            <p:nvPr/>
          </p:nvSpPr>
          <p:spPr>
            <a:xfrm>
              <a:off x="2389850" y="1516375"/>
              <a:ext cx="159000" cy="249575"/>
            </a:xfrm>
            <a:custGeom>
              <a:avLst/>
              <a:gdLst/>
              <a:ahLst/>
              <a:cxnLst/>
              <a:rect l="l" t="t" r="r" b="b"/>
              <a:pathLst>
                <a:path w="6360" h="9983" extrusionOk="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3042;p53">
              <a:extLst>
                <a:ext uri="{FF2B5EF4-FFF2-40B4-BE49-F238E27FC236}">
                  <a16:creationId xmlns:a16="http://schemas.microsoft.com/office/drawing/2014/main" id="{1B7427BE-C50C-1956-7E5D-B715E5F28573}"/>
                </a:ext>
              </a:extLst>
            </p:cNvPr>
            <p:cNvSpPr/>
            <p:nvPr/>
          </p:nvSpPr>
          <p:spPr>
            <a:xfrm>
              <a:off x="2414800" y="1576450"/>
              <a:ext cx="110925" cy="105150"/>
            </a:xfrm>
            <a:custGeom>
              <a:avLst/>
              <a:gdLst/>
              <a:ahLst/>
              <a:cxnLst/>
              <a:rect l="l" t="t" r="r" b="b"/>
              <a:pathLst>
                <a:path w="4437" h="4206" extrusionOk="0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3043;p53">
              <a:extLst>
                <a:ext uri="{FF2B5EF4-FFF2-40B4-BE49-F238E27FC236}">
                  <a16:creationId xmlns:a16="http://schemas.microsoft.com/office/drawing/2014/main" id="{37311C7B-0B47-7B1D-5680-79831D730495}"/>
                </a:ext>
              </a:extLst>
            </p:cNvPr>
            <p:cNvSpPr/>
            <p:nvPr/>
          </p:nvSpPr>
          <p:spPr>
            <a:xfrm>
              <a:off x="2375050" y="1500650"/>
              <a:ext cx="196900" cy="281025"/>
            </a:xfrm>
            <a:custGeom>
              <a:avLst/>
              <a:gdLst/>
              <a:ahLst/>
              <a:cxnLst/>
              <a:rect l="l" t="t" r="r" b="b"/>
              <a:pathLst>
                <a:path w="7876" h="11241" extrusionOk="0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3044;p53">
              <a:extLst>
                <a:ext uri="{FF2B5EF4-FFF2-40B4-BE49-F238E27FC236}">
                  <a16:creationId xmlns:a16="http://schemas.microsoft.com/office/drawing/2014/main" id="{618B80CA-883D-A46B-C739-9657ACF8ABF4}"/>
                </a:ext>
              </a:extLst>
            </p:cNvPr>
            <p:cNvSpPr/>
            <p:nvPr/>
          </p:nvSpPr>
          <p:spPr>
            <a:xfrm>
              <a:off x="3269750" y="1420400"/>
              <a:ext cx="156225" cy="275075"/>
            </a:xfrm>
            <a:custGeom>
              <a:avLst/>
              <a:gdLst/>
              <a:ahLst/>
              <a:cxnLst/>
              <a:rect l="l" t="t" r="r" b="b"/>
              <a:pathLst>
                <a:path w="6249" h="11003" extrusionOk="0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3045;p53">
              <a:extLst>
                <a:ext uri="{FF2B5EF4-FFF2-40B4-BE49-F238E27FC236}">
                  <a16:creationId xmlns:a16="http://schemas.microsoft.com/office/drawing/2014/main" id="{396E734A-43A1-4E61-9822-80DE50A9ACCD}"/>
                </a:ext>
              </a:extLst>
            </p:cNvPr>
            <p:cNvSpPr/>
            <p:nvPr/>
          </p:nvSpPr>
          <p:spPr>
            <a:xfrm>
              <a:off x="3286375" y="1428575"/>
              <a:ext cx="120175" cy="258825"/>
            </a:xfrm>
            <a:custGeom>
              <a:avLst/>
              <a:gdLst/>
              <a:ahLst/>
              <a:cxnLst/>
              <a:rect l="l" t="t" r="r" b="b"/>
              <a:pathLst>
                <a:path w="4807" h="10353" extrusionOk="0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3046;p53">
              <a:extLst>
                <a:ext uri="{FF2B5EF4-FFF2-40B4-BE49-F238E27FC236}">
                  <a16:creationId xmlns:a16="http://schemas.microsoft.com/office/drawing/2014/main" id="{1D5694DD-9D63-EA5C-A66D-2AE5C662CCE6}"/>
                </a:ext>
              </a:extLst>
            </p:cNvPr>
            <p:cNvSpPr/>
            <p:nvPr/>
          </p:nvSpPr>
          <p:spPr>
            <a:xfrm>
              <a:off x="3302100" y="1488650"/>
              <a:ext cx="98925" cy="113950"/>
            </a:xfrm>
            <a:custGeom>
              <a:avLst/>
              <a:gdLst/>
              <a:ahLst/>
              <a:cxnLst/>
              <a:rect l="l" t="t" r="r" b="b"/>
              <a:pathLst>
                <a:path w="3957" h="4558" extrusionOk="0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47;p53">
              <a:extLst>
                <a:ext uri="{FF2B5EF4-FFF2-40B4-BE49-F238E27FC236}">
                  <a16:creationId xmlns:a16="http://schemas.microsoft.com/office/drawing/2014/main" id="{8D641839-81BA-4666-E9A4-C5B8CA77D4E8}"/>
                </a:ext>
              </a:extLst>
            </p:cNvPr>
            <p:cNvSpPr/>
            <p:nvPr/>
          </p:nvSpPr>
          <p:spPr>
            <a:xfrm>
              <a:off x="3261425" y="1412850"/>
              <a:ext cx="159925" cy="290250"/>
            </a:xfrm>
            <a:custGeom>
              <a:avLst/>
              <a:gdLst/>
              <a:ahLst/>
              <a:cxnLst/>
              <a:rect l="l" t="t" r="r" b="b"/>
              <a:pathLst>
                <a:path w="6397" h="11610" extrusionOk="0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48;p53">
              <a:extLst>
                <a:ext uri="{FF2B5EF4-FFF2-40B4-BE49-F238E27FC236}">
                  <a16:creationId xmlns:a16="http://schemas.microsoft.com/office/drawing/2014/main" id="{1AB739DE-D922-260D-31C7-3E483D32CFE3}"/>
                </a:ext>
              </a:extLst>
            </p:cNvPr>
            <p:cNvSpPr/>
            <p:nvPr/>
          </p:nvSpPr>
          <p:spPr>
            <a:xfrm>
              <a:off x="2054325" y="1865750"/>
              <a:ext cx="1766300" cy="1469600"/>
            </a:xfrm>
            <a:custGeom>
              <a:avLst/>
              <a:gdLst/>
              <a:ahLst/>
              <a:cxnLst/>
              <a:rect l="l" t="t" r="r" b="b"/>
              <a:pathLst>
                <a:path w="70652" h="58784" extrusionOk="0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49;p53">
              <a:extLst>
                <a:ext uri="{FF2B5EF4-FFF2-40B4-BE49-F238E27FC236}">
                  <a16:creationId xmlns:a16="http://schemas.microsoft.com/office/drawing/2014/main" id="{B9A0A530-B624-EB5E-5CC4-8B1D1E822A18}"/>
                </a:ext>
              </a:extLst>
            </p:cNvPr>
            <p:cNvSpPr/>
            <p:nvPr/>
          </p:nvSpPr>
          <p:spPr>
            <a:xfrm>
              <a:off x="2062650" y="2189250"/>
              <a:ext cx="1729325" cy="1135950"/>
            </a:xfrm>
            <a:custGeom>
              <a:avLst/>
              <a:gdLst/>
              <a:ahLst/>
              <a:cxnLst/>
              <a:rect l="l" t="t" r="r" b="b"/>
              <a:pathLst>
                <a:path w="69173" h="45438" extrusionOk="0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50;p53">
              <a:extLst>
                <a:ext uri="{FF2B5EF4-FFF2-40B4-BE49-F238E27FC236}">
                  <a16:creationId xmlns:a16="http://schemas.microsoft.com/office/drawing/2014/main" id="{9DEF1D4F-AED6-14BD-070D-1ADB3BE4A0DB}"/>
                </a:ext>
              </a:extLst>
            </p:cNvPr>
            <p:cNvSpPr/>
            <p:nvPr/>
          </p:nvSpPr>
          <p:spPr>
            <a:xfrm>
              <a:off x="2790050" y="2053375"/>
              <a:ext cx="325375" cy="171025"/>
            </a:xfrm>
            <a:custGeom>
              <a:avLst/>
              <a:gdLst/>
              <a:ahLst/>
              <a:cxnLst/>
              <a:rect l="l" t="t" r="r" b="b"/>
              <a:pathLst>
                <a:path w="13015" h="6841" extrusionOk="0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51;p53">
              <a:extLst>
                <a:ext uri="{FF2B5EF4-FFF2-40B4-BE49-F238E27FC236}">
                  <a16:creationId xmlns:a16="http://schemas.microsoft.com/office/drawing/2014/main" id="{34ACD609-17AE-726D-A7C4-21087B15BFF5}"/>
                </a:ext>
              </a:extLst>
            </p:cNvPr>
            <p:cNvSpPr/>
            <p:nvPr/>
          </p:nvSpPr>
          <p:spPr>
            <a:xfrm>
              <a:off x="3013725" y="2504425"/>
              <a:ext cx="311500" cy="57325"/>
            </a:xfrm>
            <a:custGeom>
              <a:avLst/>
              <a:gdLst/>
              <a:ahLst/>
              <a:cxnLst/>
              <a:rect l="l" t="t" r="r" b="b"/>
              <a:pathLst>
                <a:path w="12460" h="2293" extrusionOk="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52;p53">
              <a:extLst>
                <a:ext uri="{FF2B5EF4-FFF2-40B4-BE49-F238E27FC236}">
                  <a16:creationId xmlns:a16="http://schemas.microsoft.com/office/drawing/2014/main" id="{0FF18F8C-63CA-D7B8-1052-C0CF446CA189}"/>
                </a:ext>
              </a:extLst>
            </p:cNvPr>
            <p:cNvSpPr/>
            <p:nvPr/>
          </p:nvSpPr>
          <p:spPr>
            <a:xfrm>
              <a:off x="2566375" y="2447125"/>
              <a:ext cx="287475" cy="122025"/>
            </a:xfrm>
            <a:custGeom>
              <a:avLst/>
              <a:gdLst/>
              <a:ahLst/>
              <a:cxnLst/>
              <a:rect l="l" t="t" r="r" b="b"/>
              <a:pathLst>
                <a:path w="11499" h="4881" extrusionOk="0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53;p53">
              <a:extLst>
                <a:ext uri="{FF2B5EF4-FFF2-40B4-BE49-F238E27FC236}">
                  <a16:creationId xmlns:a16="http://schemas.microsoft.com/office/drawing/2014/main" id="{AEE8544F-10F5-019A-FD38-0B2B6F9E340F}"/>
                </a:ext>
              </a:extLst>
            </p:cNvPr>
            <p:cNvSpPr/>
            <p:nvPr/>
          </p:nvSpPr>
          <p:spPr>
            <a:xfrm>
              <a:off x="2046025" y="1858000"/>
              <a:ext cx="1782000" cy="1485125"/>
            </a:xfrm>
            <a:custGeom>
              <a:avLst/>
              <a:gdLst/>
              <a:ahLst/>
              <a:cxnLst/>
              <a:rect l="l" t="t" r="r" b="b"/>
              <a:pathLst>
                <a:path w="71280" h="59405" extrusionOk="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54;p53">
              <a:extLst>
                <a:ext uri="{FF2B5EF4-FFF2-40B4-BE49-F238E27FC236}">
                  <a16:creationId xmlns:a16="http://schemas.microsoft.com/office/drawing/2014/main" id="{CCE08539-0458-94F1-5015-61D682EBCD73}"/>
                </a:ext>
              </a:extLst>
            </p:cNvPr>
            <p:cNvSpPr/>
            <p:nvPr/>
          </p:nvSpPr>
          <p:spPr>
            <a:xfrm>
              <a:off x="2348250" y="2372250"/>
              <a:ext cx="1243150" cy="890100"/>
            </a:xfrm>
            <a:custGeom>
              <a:avLst/>
              <a:gdLst/>
              <a:ahLst/>
              <a:cxnLst/>
              <a:rect l="l" t="t" r="r" b="b"/>
              <a:pathLst>
                <a:path w="49726" h="35604" extrusionOk="0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55;p53">
              <a:extLst>
                <a:ext uri="{FF2B5EF4-FFF2-40B4-BE49-F238E27FC236}">
                  <a16:creationId xmlns:a16="http://schemas.microsoft.com/office/drawing/2014/main" id="{F8E77A68-5933-15AB-F6B5-AA9FED752EDB}"/>
                </a:ext>
              </a:extLst>
            </p:cNvPr>
            <p:cNvSpPr/>
            <p:nvPr/>
          </p:nvSpPr>
          <p:spPr>
            <a:xfrm>
              <a:off x="2340850" y="2363925"/>
              <a:ext cx="1259800" cy="906425"/>
            </a:xfrm>
            <a:custGeom>
              <a:avLst/>
              <a:gdLst/>
              <a:ahLst/>
              <a:cxnLst/>
              <a:rect l="l" t="t" r="r" b="b"/>
              <a:pathLst>
                <a:path w="50392" h="36257" extrusionOk="0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56;p53">
              <a:extLst>
                <a:ext uri="{FF2B5EF4-FFF2-40B4-BE49-F238E27FC236}">
                  <a16:creationId xmlns:a16="http://schemas.microsoft.com/office/drawing/2014/main" id="{8FA7EDD9-6700-FA34-6E98-70A112158E9D}"/>
                </a:ext>
              </a:extLst>
            </p:cNvPr>
            <p:cNvSpPr/>
            <p:nvPr/>
          </p:nvSpPr>
          <p:spPr>
            <a:xfrm>
              <a:off x="2357500" y="766675"/>
              <a:ext cx="964950" cy="1349825"/>
            </a:xfrm>
            <a:custGeom>
              <a:avLst/>
              <a:gdLst/>
              <a:ahLst/>
              <a:cxnLst/>
              <a:rect l="l" t="t" r="r" b="b"/>
              <a:pathLst>
                <a:path w="38598" h="53993" extrusionOk="0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57;p53">
              <a:extLst>
                <a:ext uri="{FF2B5EF4-FFF2-40B4-BE49-F238E27FC236}">
                  <a16:creationId xmlns:a16="http://schemas.microsoft.com/office/drawing/2014/main" id="{BAB392EE-6F65-2380-55E5-4812D2FC3269}"/>
                </a:ext>
              </a:extLst>
            </p:cNvPr>
            <p:cNvSpPr/>
            <p:nvPr/>
          </p:nvSpPr>
          <p:spPr>
            <a:xfrm>
              <a:off x="2466550" y="1083825"/>
              <a:ext cx="843875" cy="1025025"/>
            </a:xfrm>
            <a:custGeom>
              <a:avLst/>
              <a:gdLst/>
              <a:ahLst/>
              <a:cxnLst/>
              <a:rect l="l" t="t" r="r" b="b"/>
              <a:pathLst>
                <a:path w="33755" h="41001" extrusionOk="0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58;p53">
              <a:extLst>
                <a:ext uri="{FF2B5EF4-FFF2-40B4-BE49-F238E27FC236}">
                  <a16:creationId xmlns:a16="http://schemas.microsoft.com/office/drawing/2014/main" id="{D59B226A-4D8B-CD1A-9941-9D6BA0CE6BC0}"/>
                </a:ext>
              </a:extLst>
            </p:cNvPr>
            <p:cNvSpPr/>
            <p:nvPr/>
          </p:nvSpPr>
          <p:spPr>
            <a:xfrm>
              <a:off x="2395400" y="758475"/>
              <a:ext cx="930750" cy="1366100"/>
            </a:xfrm>
            <a:custGeom>
              <a:avLst/>
              <a:gdLst/>
              <a:ahLst/>
              <a:cxnLst/>
              <a:rect l="l" t="t" r="r" b="b"/>
              <a:pathLst>
                <a:path w="37230" h="54644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59;p53">
              <a:extLst>
                <a:ext uri="{FF2B5EF4-FFF2-40B4-BE49-F238E27FC236}">
                  <a16:creationId xmlns:a16="http://schemas.microsoft.com/office/drawing/2014/main" id="{6DEC481B-FEF6-AA37-9C81-32745F912045}"/>
                </a:ext>
              </a:extLst>
            </p:cNvPr>
            <p:cNvSpPr/>
            <p:nvPr/>
          </p:nvSpPr>
          <p:spPr>
            <a:xfrm>
              <a:off x="2828875" y="1628375"/>
              <a:ext cx="212600" cy="129250"/>
            </a:xfrm>
            <a:custGeom>
              <a:avLst/>
              <a:gdLst/>
              <a:ahLst/>
              <a:cxnLst/>
              <a:rect l="l" t="t" r="r" b="b"/>
              <a:pathLst>
                <a:path w="8504" h="5170" extrusionOk="0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60;p53">
              <a:extLst>
                <a:ext uri="{FF2B5EF4-FFF2-40B4-BE49-F238E27FC236}">
                  <a16:creationId xmlns:a16="http://schemas.microsoft.com/office/drawing/2014/main" id="{13D094BE-23CD-3A67-C325-0F4BCFF3D9EE}"/>
                </a:ext>
              </a:extLst>
            </p:cNvPr>
            <p:cNvSpPr/>
            <p:nvPr/>
          </p:nvSpPr>
          <p:spPr>
            <a:xfrm>
              <a:off x="2814075" y="1814925"/>
              <a:ext cx="290250" cy="143775"/>
            </a:xfrm>
            <a:custGeom>
              <a:avLst/>
              <a:gdLst/>
              <a:ahLst/>
              <a:cxnLst/>
              <a:rect l="l" t="t" r="r" b="b"/>
              <a:pathLst>
                <a:path w="11610" h="5751" extrusionOk="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61;p53">
              <a:extLst>
                <a:ext uri="{FF2B5EF4-FFF2-40B4-BE49-F238E27FC236}">
                  <a16:creationId xmlns:a16="http://schemas.microsoft.com/office/drawing/2014/main" id="{4208BF9F-6CEE-60CB-073F-1F7F0219FDCD}"/>
                </a:ext>
              </a:extLst>
            </p:cNvPr>
            <p:cNvSpPr/>
            <p:nvPr/>
          </p:nvSpPr>
          <p:spPr>
            <a:xfrm>
              <a:off x="2830725" y="1828775"/>
              <a:ext cx="260650" cy="122025"/>
            </a:xfrm>
            <a:custGeom>
              <a:avLst/>
              <a:gdLst/>
              <a:ahLst/>
              <a:cxnLst/>
              <a:rect l="l" t="t" r="r" b="b"/>
              <a:pathLst>
                <a:path w="10426" h="4881" extrusionOk="0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62;p53">
              <a:extLst>
                <a:ext uri="{FF2B5EF4-FFF2-40B4-BE49-F238E27FC236}">
                  <a16:creationId xmlns:a16="http://schemas.microsoft.com/office/drawing/2014/main" id="{8222D2E6-2660-8BC2-EFEB-21F192E425ED}"/>
                </a:ext>
              </a:extLst>
            </p:cNvPr>
            <p:cNvSpPr/>
            <p:nvPr/>
          </p:nvSpPr>
          <p:spPr>
            <a:xfrm>
              <a:off x="2805750" y="1806900"/>
              <a:ext cx="306900" cy="159625"/>
            </a:xfrm>
            <a:custGeom>
              <a:avLst/>
              <a:gdLst/>
              <a:ahLst/>
              <a:cxnLst/>
              <a:rect l="l" t="t" r="r" b="b"/>
              <a:pathLst>
                <a:path w="12276" h="6385" extrusionOk="0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63;p53">
              <a:extLst>
                <a:ext uri="{FF2B5EF4-FFF2-40B4-BE49-F238E27FC236}">
                  <a16:creationId xmlns:a16="http://schemas.microsoft.com/office/drawing/2014/main" id="{D8578DD7-5DE5-7D76-2609-22B68DB8BB5C}"/>
                </a:ext>
              </a:extLst>
            </p:cNvPr>
            <p:cNvSpPr/>
            <p:nvPr/>
          </p:nvSpPr>
          <p:spPr>
            <a:xfrm>
              <a:off x="2814075" y="1798525"/>
              <a:ext cx="290250" cy="66100"/>
            </a:xfrm>
            <a:custGeom>
              <a:avLst/>
              <a:gdLst/>
              <a:ahLst/>
              <a:cxnLst/>
              <a:rect l="l" t="t" r="r" b="b"/>
              <a:pathLst>
                <a:path w="11610" h="2644" extrusionOk="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64;p53">
              <a:extLst>
                <a:ext uri="{FF2B5EF4-FFF2-40B4-BE49-F238E27FC236}">
                  <a16:creationId xmlns:a16="http://schemas.microsoft.com/office/drawing/2014/main" id="{50633E7F-5F80-67D3-DA40-BD5B59BFD943}"/>
                </a:ext>
              </a:extLst>
            </p:cNvPr>
            <p:cNvSpPr/>
            <p:nvPr/>
          </p:nvSpPr>
          <p:spPr>
            <a:xfrm>
              <a:off x="2814075" y="1798275"/>
              <a:ext cx="290250" cy="65650"/>
            </a:xfrm>
            <a:custGeom>
              <a:avLst/>
              <a:gdLst/>
              <a:ahLst/>
              <a:cxnLst/>
              <a:rect l="l" t="t" r="r" b="b"/>
              <a:pathLst>
                <a:path w="11610" h="2626" extrusionOk="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65;p53">
              <a:extLst>
                <a:ext uri="{FF2B5EF4-FFF2-40B4-BE49-F238E27FC236}">
                  <a16:creationId xmlns:a16="http://schemas.microsoft.com/office/drawing/2014/main" id="{A25D795F-2B9F-7274-6027-28EB3DAEEFF9}"/>
                </a:ext>
              </a:extLst>
            </p:cNvPr>
            <p:cNvSpPr/>
            <p:nvPr/>
          </p:nvSpPr>
          <p:spPr>
            <a:xfrm>
              <a:off x="2805750" y="1790875"/>
              <a:ext cx="305975" cy="81375"/>
            </a:xfrm>
            <a:custGeom>
              <a:avLst/>
              <a:gdLst/>
              <a:ahLst/>
              <a:cxnLst/>
              <a:rect l="l" t="t" r="r" b="b"/>
              <a:pathLst>
                <a:path w="12239" h="3255" extrusionOk="0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66;p53">
              <a:extLst>
                <a:ext uri="{FF2B5EF4-FFF2-40B4-BE49-F238E27FC236}">
                  <a16:creationId xmlns:a16="http://schemas.microsoft.com/office/drawing/2014/main" id="{27FDEE68-400B-7B2A-A52E-254F28F42B42}"/>
                </a:ext>
              </a:extLst>
            </p:cNvPr>
            <p:cNvSpPr/>
            <p:nvPr/>
          </p:nvSpPr>
          <p:spPr>
            <a:xfrm>
              <a:off x="3056225" y="1479400"/>
              <a:ext cx="52725" cy="99850"/>
            </a:xfrm>
            <a:custGeom>
              <a:avLst/>
              <a:gdLst/>
              <a:ahLst/>
              <a:cxnLst/>
              <a:rect l="l" t="t" r="r" b="b"/>
              <a:pathLst>
                <a:path w="2109" h="3994" extrusionOk="0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67;p53">
              <a:extLst>
                <a:ext uri="{FF2B5EF4-FFF2-40B4-BE49-F238E27FC236}">
                  <a16:creationId xmlns:a16="http://schemas.microsoft.com/office/drawing/2014/main" id="{C798B21E-CFD7-1850-4AB7-F5609EB4BF4E}"/>
                </a:ext>
              </a:extLst>
            </p:cNvPr>
            <p:cNvSpPr/>
            <p:nvPr/>
          </p:nvSpPr>
          <p:spPr>
            <a:xfrm>
              <a:off x="2738300" y="1507125"/>
              <a:ext cx="52700" cy="99850"/>
            </a:xfrm>
            <a:custGeom>
              <a:avLst/>
              <a:gdLst/>
              <a:ahLst/>
              <a:cxnLst/>
              <a:rect l="l" t="t" r="r" b="b"/>
              <a:pathLst>
                <a:path w="2108" h="3994" extrusionOk="0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68;p53">
              <a:extLst>
                <a:ext uri="{FF2B5EF4-FFF2-40B4-BE49-F238E27FC236}">
                  <a16:creationId xmlns:a16="http://schemas.microsoft.com/office/drawing/2014/main" id="{8A960A41-CD53-D351-9930-8B0554ED7C6A}"/>
                </a:ext>
              </a:extLst>
            </p:cNvPr>
            <p:cNvSpPr/>
            <p:nvPr/>
          </p:nvSpPr>
          <p:spPr>
            <a:xfrm>
              <a:off x="2618125" y="1404550"/>
              <a:ext cx="187650" cy="83925"/>
            </a:xfrm>
            <a:custGeom>
              <a:avLst/>
              <a:gdLst/>
              <a:ahLst/>
              <a:cxnLst/>
              <a:rect l="l" t="t" r="r" b="b"/>
              <a:pathLst>
                <a:path w="7506" h="3357" extrusionOk="0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69;p53">
              <a:extLst>
                <a:ext uri="{FF2B5EF4-FFF2-40B4-BE49-F238E27FC236}">
                  <a16:creationId xmlns:a16="http://schemas.microsoft.com/office/drawing/2014/main" id="{B332FA4B-A305-1140-12ED-80FCFCBDE76D}"/>
                </a:ext>
              </a:extLst>
            </p:cNvPr>
            <p:cNvSpPr/>
            <p:nvPr/>
          </p:nvSpPr>
          <p:spPr>
            <a:xfrm>
              <a:off x="2980450" y="1388825"/>
              <a:ext cx="199675" cy="71950"/>
            </a:xfrm>
            <a:custGeom>
              <a:avLst/>
              <a:gdLst/>
              <a:ahLst/>
              <a:cxnLst/>
              <a:rect l="l" t="t" r="r" b="b"/>
              <a:pathLst>
                <a:path w="7987" h="2878" extrusionOk="0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70;p53">
              <a:extLst>
                <a:ext uri="{FF2B5EF4-FFF2-40B4-BE49-F238E27FC236}">
                  <a16:creationId xmlns:a16="http://schemas.microsoft.com/office/drawing/2014/main" id="{4FFB44B3-ABE3-6338-7C03-83278E2B7601}"/>
                </a:ext>
              </a:extLst>
            </p:cNvPr>
            <p:cNvSpPr/>
            <p:nvPr/>
          </p:nvSpPr>
          <p:spPr>
            <a:xfrm>
              <a:off x="2362125" y="766675"/>
              <a:ext cx="956625" cy="758050"/>
            </a:xfrm>
            <a:custGeom>
              <a:avLst/>
              <a:gdLst/>
              <a:ahLst/>
              <a:cxnLst/>
              <a:rect l="l" t="t" r="r" b="b"/>
              <a:pathLst>
                <a:path w="38265" h="30322" extrusionOk="0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71;p53">
              <a:extLst>
                <a:ext uri="{FF2B5EF4-FFF2-40B4-BE49-F238E27FC236}">
                  <a16:creationId xmlns:a16="http://schemas.microsoft.com/office/drawing/2014/main" id="{34446A84-7B58-9149-F983-0B7EB6ECE9B6}"/>
                </a:ext>
              </a:extLst>
            </p:cNvPr>
            <p:cNvSpPr/>
            <p:nvPr/>
          </p:nvSpPr>
          <p:spPr>
            <a:xfrm>
              <a:off x="2402775" y="765875"/>
              <a:ext cx="915975" cy="758850"/>
            </a:xfrm>
            <a:custGeom>
              <a:avLst/>
              <a:gdLst/>
              <a:ahLst/>
              <a:cxnLst/>
              <a:rect l="l" t="t" r="r" b="b"/>
              <a:pathLst>
                <a:path w="36639" h="30354" extrusionOk="0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72;p53">
              <a:extLst>
                <a:ext uri="{FF2B5EF4-FFF2-40B4-BE49-F238E27FC236}">
                  <a16:creationId xmlns:a16="http://schemas.microsoft.com/office/drawing/2014/main" id="{39B8B96F-49C3-E56A-0C3F-2C72E47D256F}"/>
                </a:ext>
              </a:extLst>
            </p:cNvPr>
            <p:cNvSpPr/>
            <p:nvPr/>
          </p:nvSpPr>
          <p:spPr>
            <a:xfrm>
              <a:off x="2395400" y="758475"/>
              <a:ext cx="930750" cy="773825"/>
            </a:xfrm>
            <a:custGeom>
              <a:avLst/>
              <a:gdLst/>
              <a:ahLst/>
              <a:cxnLst/>
              <a:rect l="l" t="t" r="r" b="b"/>
              <a:pathLst>
                <a:path w="37230" h="30953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73;p53">
              <a:extLst>
                <a:ext uri="{FF2B5EF4-FFF2-40B4-BE49-F238E27FC236}">
                  <a16:creationId xmlns:a16="http://schemas.microsoft.com/office/drawing/2014/main" id="{7F580C76-FE0B-ED45-E61B-446A13BE313F}"/>
                </a:ext>
              </a:extLst>
            </p:cNvPr>
            <p:cNvSpPr/>
            <p:nvPr/>
          </p:nvSpPr>
          <p:spPr>
            <a:xfrm>
              <a:off x="2412950" y="1071800"/>
              <a:ext cx="186725" cy="151600"/>
            </a:xfrm>
            <a:custGeom>
              <a:avLst/>
              <a:gdLst/>
              <a:ahLst/>
              <a:cxnLst/>
              <a:rect l="l" t="t" r="r" b="b"/>
              <a:pathLst>
                <a:path w="7469" h="6064" extrusionOk="0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74;p53">
              <a:extLst>
                <a:ext uri="{FF2B5EF4-FFF2-40B4-BE49-F238E27FC236}">
                  <a16:creationId xmlns:a16="http://schemas.microsoft.com/office/drawing/2014/main" id="{6D0906D3-FB0F-2F2A-DE87-247B7497975C}"/>
                </a:ext>
              </a:extLst>
            </p:cNvPr>
            <p:cNvSpPr/>
            <p:nvPr/>
          </p:nvSpPr>
          <p:spPr>
            <a:xfrm>
              <a:off x="2476725" y="948875"/>
              <a:ext cx="202425" cy="210750"/>
            </a:xfrm>
            <a:custGeom>
              <a:avLst/>
              <a:gdLst/>
              <a:ahLst/>
              <a:cxnLst/>
              <a:rect l="l" t="t" r="r" b="b"/>
              <a:pathLst>
                <a:path w="8097" h="8430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75;p53">
              <a:extLst>
                <a:ext uri="{FF2B5EF4-FFF2-40B4-BE49-F238E27FC236}">
                  <a16:creationId xmlns:a16="http://schemas.microsoft.com/office/drawing/2014/main" id="{FC548F64-EA40-A81D-1FAC-801EE57CC933}"/>
                </a:ext>
              </a:extLst>
            </p:cNvPr>
            <p:cNvSpPr/>
            <p:nvPr/>
          </p:nvSpPr>
          <p:spPr>
            <a:xfrm>
              <a:off x="2547900" y="866825"/>
              <a:ext cx="254200" cy="232725"/>
            </a:xfrm>
            <a:custGeom>
              <a:avLst/>
              <a:gdLst/>
              <a:ahLst/>
              <a:cxnLst/>
              <a:rect l="l" t="t" r="r" b="b"/>
              <a:pathLst>
                <a:path w="10168" h="9309" extrusionOk="0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76;p53">
              <a:extLst>
                <a:ext uri="{FF2B5EF4-FFF2-40B4-BE49-F238E27FC236}">
                  <a16:creationId xmlns:a16="http://schemas.microsoft.com/office/drawing/2014/main" id="{A72D9952-669D-8D47-A58B-84E441109EB4}"/>
                </a:ext>
              </a:extLst>
            </p:cNvPr>
            <p:cNvSpPr/>
            <p:nvPr/>
          </p:nvSpPr>
          <p:spPr>
            <a:xfrm>
              <a:off x="2789125" y="769900"/>
              <a:ext cx="105400" cy="317825"/>
            </a:xfrm>
            <a:custGeom>
              <a:avLst/>
              <a:gdLst/>
              <a:ahLst/>
              <a:cxnLst/>
              <a:rect l="l" t="t" r="r" b="b"/>
              <a:pathLst>
                <a:path w="4216" h="12713" extrusionOk="0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77;p53">
              <a:extLst>
                <a:ext uri="{FF2B5EF4-FFF2-40B4-BE49-F238E27FC236}">
                  <a16:creationId xmlns:a16="http://schemas.microsoft.com/office/drawing/2014/main" id="{84D128F9-52AC-E606-BB4F-E5FB52A7DEDB}"/>
                </a:ext>
              </a:extLst>
            </p:cNvPr>
            <p:cNvSpPr/>
            <p:nvPr/>
          </p:nvSpPr>
          <p:spPr>
            <a:xfrm>
              <a:off x="3008175" y="797525"/>
              <a:ext cx="96150" cy="329525"/>
            </a:xfrm>
            <a:custGeom>
              <a:avLst/>
              <a:gdLst/>
              <a:ahLst/>
              <a:cxnLst/>
              <a:rect l="l" t="t" r="r" b="b"/>
              <a:pathLst>
                <a:path w="3846" h="13181" extrusionOk="0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78;p53">
              <a:extLst>
                <a:ext uri="{FF2B5EF4-FFF2-40B4-BE49-F238E27FC236}">
                  <a16:creationId xmlns:a16="http://schemas.microsoft.com/office/drawing/2014/main" id="{6B4D3865-1A86-C03C-0A65-C9F2574A4CC7}"/>
                </a:ext>
              </a:extLst>
            </p:cNvPr>
            <p:cNvSpPr/>
            <p:nvPr/>
          </p:nvSpPr>
          <p:spPr>
            <a:xfrm>
              <a:off x="3163450" y="1008025"/>
              <a:ext cx="75825" cy="198750"/>
            </a:xfrm>
            <a:custGeom>
              <a:avLst/>
              <a:gdLst/>
              <a:ahLst/>
              <a:cxnLst/>
              <a:rect l="l" t="t" r="r" b="b"/>
              <a:pathLst>
                <a:path w="3033" h="7950" extrusionOk="0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79;p53">
              <a:extLst>
                <a:ext uri="{FF2B5EF4-FFF2-40B4-BE49-F238E27FC236}">
                  <a16:creationId xmlns:a16="http://schemas.microsoft.com/office/drawing/2014/main" id="{0577536A-0E4A-B5EF-76C6-51D847C42BB4}"/>
                </a:ext>
              </a:extLst>
            </p:cNvPr>
            <p:cNvSpPr/>
            <p:nvPr/>
          </p:nvSpPr>
          <p:spPr>
            <a:xfrm>
              <a:off x="3098750" y="2625175"/>
              <a:ext cx="1443725" cy="1942225"/>
            </a:xfrm>
            <a:custGeom>
              <a:avLst/>
              <a:gdLst/>
              <a:ahLst/>
              <a:cxnLst/>
              <a:rect l="l" t="t" r="r" b="b"/>
              <a:pathLst>
                <a:path w="57749" h="77689" extrusionOk="0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80;p53">
              <a:extLst>
                <a:ext uri="{FF2B5EF4-FFF2-40B4-BE49-F238E27FC236}">
                  <a16:creationId xmlns:a16="http://schemas.microsoft.com/office/drawing/2014/main" id="{6533977A-AF45-DC36-1568-521F239277F9}"/>
                </a:ext>
              </a:extLst>
            </p:cNvPr>
            <p:cNvSpPr/>
            <p:nvPr/>
          </p:nvSpPr>
          <p:spPr>
            <a:xfrm>
              <a:off x="3109850" y="2618100"/>
              <a:ext cx="1440950" cy="1957625"/>
            </a:xfrm>
            <a:custGeom>
              <a:avLst/>
              <a:gdLst/>
              <a:ahLst/>
              <a:cxnLst/>
              <a:rect l="l" t="t" r="r" b="b"/>
              <a:pathLst>
                <a:path w="57638" h="78305" extrusionOk="0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81;p53">
              <a:extLst>
                <a:ext uri="{FF2B5EF4-FFF2-40B4-BE49-F238E27FC236}">
                  <a16:creationId xmlns:a16="http://schemas.microsoft.com/office/drawing/2014/main" id="{D5B292A2-50E7-2B0C-696F-B40EB3A7F940}"/>
                </a:ext>
              </a:extLst>
            </p:cNvPr>
            <p:cNvSpPr/>
            <p:nvPr/>
          </p:nvSpPr>
          <p:spPr>
            <a:xfrm>
              <a:off x="3163450" y="3439150"/>
              <a:ext cx="191350" cy="241775"/>
            </a:xfrm>
            <a:custGeom>
              <a:avLst/>
              <a:gdLst/>
              <a:ahLst/>
              <a:cxnLst/>
              <a:rect l="l" t="t" r="r" b="b"/>
              <a:pathLst>
                <a:path w="7654" h="9671" extrusionOk="0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82;p53">
              <a:extLst>
                <a:ext uri="{FF2B5EF4-FFF2-40B4-BE49-F238E27FC236}">
                  <a16:creationId xmlns:a16="http://schemas.microsoft.com/office/drawing/2014/main" id="{B1419866-6F7C-B284-4C01-C829F1CF6056}"/>
                </a:ext>
              </a:extLst>
            </p:cNvPr>
            <p:cNvSpPr/>
            <p:nvPr/>
          </p:nvSpPr>
          <p:spPr>
            <a:xfrm>
              <a:off x="3156050" y="3431450"/>
              <a:ext cx="201525" cy="256975"/>
            </a:xfrm>
            <a:custGeom>
              <a:avLst/>
              <a:gdLst/>
              <a:ahLst/>
              <a:cxnLst/>
              <a:rect l="l" t="t" r="r" b="b"/>
              <a:pathLst>
                <a:path w="8061" h="10279" extrusionOk="0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83;p53">
              <a:extLst>
                <a:ext uri="{FF2B5EF4-FFF2-40B4-BE49-F238E27FC236}">
                  <a16:creationId xmlns:a16="http://schemas.microsoft.com/office/drawing/2014/main" id="{F9FEDF13-F401-4ADE-7A20-65E6719A85D5}"/>
                </a:ext>
              </a:extLst>
            </p:cNvPr>
            <p:cNvSpPr/>
            <p:nvPr/>
          </p:nvSpPr>
          <p:spPr>
            <a:xfrm>
              <a:off x="3194875" y="3486925"/>
              <a:ext cx="112775" cy="128475"/>
            </a:xfrm>
            <a:custGeom>
              <a:avLst/>
              <a:gdLst/>
              <a:ahLst/>
              <a:cxnLst/>
              <a:rect l="l" t="t" r="r" b="b"/>
              <a:pathLst>
                <a:path w="4511" h="5139" extrusionOk="0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84;p53">
              <a:extLst>
                <a:ext uri="{FF2B5EF4-FFF2-40B4-BE49-F238E27FC236}">
                  <a16:creationId xmlns:a16="http://schemas.microsoft.com/office/drawing/2014/main" id="{1C906552-CFC6-D7C5-9322-DD51ECB3E0F0}"/>
                </a:ext>
              </a:extLst>
            </p:cNvPr>
            <p:cNvSpPr/>
            <p:nvPr/>
          </p:nvSpPr>
          <p:spPr>
            <a:xfrm>
              <a:off x="2775250" y="4005425"/>
              <a:ext cx="2131400" cy="1273425"/>
            </a:xfrm>
            <a:custGeom>
              <a:avLst/>
              <a:gdLst/>
              <a:ahLst/>
              <a:cxnLst/>
              <a:rect l="l" t="t" r="r" b="b"/>
              <a:pathLst>
                <a:path w="85256" h="50937" extrusionOk="0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85;p53">
              <a:extLst>
                <a:ext uri="{FF2B5EF4-FFF2-40B4-BE49-F238E27FC236}">
                  <a16:creationId xmlns:a16="http://schemas.microsoft.com/office/drawing/2014/main" id="{6D7A1CFE-6892-DB6A-6C98-6C28F436DFB4}"/>
                </a:ext>
              </a:extLst>
            </p:cNvPr>
            <p:cNvSpPr/>
            <p:nvPr/>
          </p:nvSpPr>
          <p:spPr>
            <a:xfrm>
              <a:off x="2766950" y="3997650"/>
              <a:ext cx="2148000" cy="1288850"/>
            </a:xfrm>
            <a:custGeom>
              <a:avLst/>
              <a:gdLst/>
              <a:ahLst/>
              <a:cxnLst/>
              <a:rect l="l" t="t" r="r" b="b"/>
              <a:pathLst>
                <a:path w="85920" h="51554" extrusionOk="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86;p53">
              <a:extLst>
                <a:ext uri="{FF2B5EF4-FFF2-40B4-BE49-F238E27FC236}">
                  <a16:creationId xmlns:a16="http://schemas.microsoft.com/office/drawing/2014/main" id="{E02F4A1F-1F46-288C-612B-93C54C50D7F7}"/>
                </a:ext>
              </a:extLst>
            </p:cNvPr>
            <p:cNvSpPr/>
            <p:nvPr/>
          </p:nvSpPr>
          <p:spPr>
            <a:xfrm>
              <a:off x="4551700" y="4889025"/>
              <a:ext cx="22200" cy="71200"/>
            </a:xfrm>
            <a:custGeom>
              <a:avLst/>
              <a:gdLst/>
              <a:ahLst/>
              <a:cxnLst/>
              <a:rect l="l" t="t" r="r" b="b"/>
              <a:pathLst>
                <a:path w="888" h="2848" extrusionOk="0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87;p53">
              <a:extLst>
                <a:ext uri="{FF2B5EF4-FFF2-40B4-BE49-F238E27FC236}">
                  <a16:creationId xmlns:a16="http://schemas.microsoft.com/office/drawing/2014/main" id="{99B03E96-3D01-8108-F6F4-D252086D40F0}"/>
                </a:ext>
              </a:extLst>
            </p:cNvPr>
            <p:cNvSpPr/>
            <p:nvPr/>
          </p:nvSpPr>
          <p:spPr>
            <a:xfrm>
              <a:off x="4569250" y="4353650"/>
              <a:ext cx="140525" cy="476425"/>
            </a:xfrm>
            <a:custGeom>
              <a:avLst/>
              <a:gdLst/>
              <a:ahLst/>
              <a:cxnLst/>
              <a:rect l="l" t="t" r="r" b="b"/>
              <a:pathLst>
                <a:path w="5621" h="19057" extrusionOk="0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88;p53">
              <a:extLst>
                <a:ext uri="{FF2B5EF4-FFF2-40B4-BE49-F238E27FC236}">
                  <a16:creationId xmlns:a16="http://schemas.microsoft.com/office/drawing/2014/main" id="{83A1368D-B230-8CF4-2A85-D8975CFBA629}"/>
                </a:ext>
              </a:extLst>
            </p:cNvPr>
            <p:cNvSpPr/>
            <p:nvPr/>
          </p:nvSpPr>
          <p:spPr>
            <a:xfrm>
              <a:off x="2971200" y="4500150"/>
              <a:ext cx="226475" cy="533275"/>
            </a:xfrm>
            <a:custGeom>
              <a:avLst/>
              <a:gdLst/>
              <a:ahLst/>
              <a:cxnLst/>
              <a:rect l="l" t="t" r="r" b="b"/>
              <a:pathLst>
                <a:path w="9059" h="21331" extrusionOk="0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89;p53">
              <a:extLst>
                <a:ext uri="{FF2B5EF4-FFF2-40B4-BE49-F238E27FC236}">
                  <a16:creationId xmlns:a16="http://schemas.microsoft.com/office/drawing/2014/main" id="{99705B44-272D-2344-F8DC-58703E541EF5}"/>
                </a:ext>
              </a:extLst>
            </p:cNvPr>
            <p:cNvSpPr/>
            <p:nvPr/>
          </p:nvSpPr>
          <p:spPr>
            <a:xfrm>
              <a:off x="3459225" y="4034000"/>
              <a:ext cx="712625" cy="732125"/>
            </a:xfrm>
            <a:custGeom>
              <a:avLst/>
              <a:gdLst/>
              <a:ahLst/>
              <a:cxnLst/>
              <a:rect l="l" t="t" r="r" b="b"/>
              <a:pathLst>
                <a:path w="28505" h="29285" extrusionOk="0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90;p53">
              <a:extLst>
                <a:ext uri="{FF2B5EF4-FFF2-40B4-BE49-F238E27FC236}">
                  <a16:creationId xmlns:a16="http://schemas.microsoft.com/office/drawing/2014/main" id="{FDC46954-38F8-6329-393B-0A3DD376F541}"/>
                </a:ext>
              </a:extLst>
            </p:cNvPr>
            <p:cNvSpPr/>
            <p:nvPr/>
          </p:nvSpPr>
          <p:spPr>
            <a:xfrm>
              <a:off x="3461075" y="3901550"/>
              <a:ext cx="748675" cy="768450"/>
            </a:xfrm>
            <a:custGeom>
              <a:avLst/>
              <a:gdLst/>
              <a:ahLst/>
              <a:cxnLst/>
              <a:rect l="l" t="t" r="r" b="b"/>
              <a:pathLst>
                <a:path w="29947" h="30738" extrusionOk="0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91;p53">
              <a:extLst>
                <a:ext uri="{FF2B5EF4-FFF2-40B4-BE49-F238E27FC236}">
                  <a16:creationId xmlns:a16="http://schemas.microsoft.com/office/drawing/2014/main" id="{819E2DA7-C416-E342-3D2B-233B72B575FB}"/>
                </a:ext>
              </a:extLst>
            </p:cNvPr>
            <p:cNvSpPr/>
            <p:nvPr/>
          </p:nvSpPr>
          <p:spPr>
            <a:xfrm>
              <a:off x="3475850" y="3893600"/>
              <a:ext cx="741300" cy="784175"/>
            </a:xfrm>
            <a:custGeom>
              <a:avLst/>
              <a:gdLst/>
              <a:ahLst/>
              <a:cxnLst/>
              <a:rect l="l" t="t" r="r" b="b"/>
              <a:pathLst>
                <a:path w="29652" h="31367" extrusionOk="0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92;p53">
              <a:extLst>
                <a:ext uri="{FF2B5EF4-FFF2-40B4-BE49-F238E27FC236}">
                  <a16:creationId xmlns:a16="http://schemas.microsoft.com/office/drawing/2014/main" id="{EE6939C8-99A9-8D84-1F96-ACE4A47EC7CF}"/>
                </a:ext>
              </a:extLst>
            </p:cNvPr>
            <p:cNvSpPr/>
            <p:nvPr/>
          </p:nvSpPr>
          <p:spPr>
            <a:xfrm>
              <a:off x="3539625" y="3686550"/>
              <a:ext cx="476025" cy="944725"/>
            </a:xfrm>
            <a:custGeom>
              <a:avLst/>
              <a:gdLst/>
              <a:ahLst/>
              <a:cxnLst/>
              <a:rect l="l" t="t" r="r" b="b"/>
              <a:pathLst>
                <a:path w="19041" h="37789" extrusionOk="0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93;p53">
              <a:extLst>
                <a:ext uri="{FF2B5EF4-FFF2-40B4-BE49-F238E27FC236}">
                  <a16:creationId xmlns:a16="http://schemas.microsoft.com/office/drawing/2014/main" id="{923211D9-4488-FB50-4D02-8937D45A143D}"/>
                </a:ext>
              </a:extLst>
            </p:cNvPr>
            <p:cNvSpPr/>
            <p:nvPr/>
          </p:nvSpPr>
          <p:spPr>
            <a:xfrm>
              <a:off x="3539625" y="3694875"/>
              <a:ext cx="476025" cy="438225"/>
            </a:xfrm>
            <a:custGeom>
              <a:avLst/>
              <a:gdLst/>
              <a:ahLst/>
              <a:cxnLst/>
              <a:rect l="l" t="t" r="r" b="b"/>
              <a:pathLst>
                <a:path w="19041" h="17529" extrusionOk="0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94;p53">
              <a:extLst>
                <a:ext uri="{FF2B5EF4-FFF2-40B4-BE49-F238E27FC236}">
                  <a16:creationId xmlns:a16="http://schemas.microsoft.com/office/drawing/2014/main" id="{0E0EB53A-E650-7315-F439-9EC54CD28D23}"/>
                </a:ext>
              </a:extLst>
            </p:cNvPr>
            <p:cNvSpPr/>
            <p:nvPr/>
          </p:nvSpPr>
          <p:spPr>
            <a:xfrm>
              <a:off x="3563650" y="3858475"/>
              <a:ext cx="452000" cy="274525"/>
            </a:xfrm>
            <a:custGeom>
              <a:avLst/>
              <a:gdLst/>
              <a:ahLst/>
              <a:cxnLst/>
              <a:rect l="l" t="t" r="r" b="b"/>
              <a:pathLst>
                <a:path w="18080" h="10981" extrusionOk="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95;p53">
              <a:extLst>
                <a:ext uri="{FF2B5EF4-FFF2-40B4-BE49-F238E27FC236}">
                  <a16:creationId xmlns:a16="http://schemas.microsoft.com/office/drawing/2014/main" id="{A2262D82-4F44-198E-CF10-CCDA6B935989}"/>
                </a:ext>
              </a:extLst>
            </p:cNvPr>
            <p:cNvSpPr/>
            <p:nvPr/>
          </p:nvSpPr>
          <p:spPr>
            <a:xfrm>
              <a:off x="3531300" y="3678800"/>
              <a:ext cx="492675" cy="959775"/>
            </a:xfrm>
            <a:custGeom>
              <a:avLst/>
              <a:gdLst/>
              <a:ahLst/>
              <a:cxnLst/>
              <a:rect l="l" t="t" r="r" b="b"/>
              <a:pathLst>
                <a:path w="19707" h="38391" extrusionOk="0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96;p53">
              <a:extLst>
                <a:ext uri="{FF2B5EF4-FFF2-40B4-BE49-F238E27FC236}">
                  <a16:creationId xmlns:a16="http://schemas.microsoft.com/office/drawing/2014/main" id="{EC495C46-7150-FBB9-640C-58C4759567FA}"/>
                </a:ext>
              </a:extLst>
            </p:cNvPr>
            <p:cNvSpPr/>
            <p:nvPr/>
          </p:nvSpPr>
          <p:spPr>
            <a:xfrm>
              <a:off x="3119075" y="2612625"/>
              <a:ext cx="1057400" cy="1366000"/>
            </a:xfrm>
            <a:custGeom>
              <a:avLst/>
              <a:gdLst/>
              <a:ahLst/>
              <a:cxnLst/>
              <a:rect l="l" t="t" r="r" b="b"/>
              <a:pathLst>
                <a:path w="42296" h="54640" extrusionOk="0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97;p53">
              <a:extLst>
                <a:ext uri="{FF2B5EF4-FFF2-40B4-BE49-F238E27FC236}">
                  <a16:creationId xmlns:a16="http://schemas.microsoft.com/office/drawing/2014/main" id="{193D23F1-3322-49C2-1170-CB186E818ED2}"/>
                </a:ext>
              </a:extLst>
            </p:cNvPr>
            <p:cNvSpPr/>
            <p:nvPr/>
          </p:nvSpPr>
          <p:spPr>
            <a:xfrm>
              <a:off x="3221675" y="2796475"/>
              <a:ext cx="928925" cy="813400"/>
            </a:xfrm>
            <a:custGeom>
              <a:avLst/>
              <a:gdLst/>
              <a:ahLst/>
              <a:cxnLst/>
              <a:rect l="l" t="t" r="r" b="b"/>
              <a:pathLst>
                <a:path w="3715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98;p53">
              <a:extLst>
                <a:ext uri="{FF2B5EF4-FFF2-40B4-BE49-F238E27FC236}">
                  <a16:creationId xmlns:a16="http://schemas.microsoft.com/office/drawing/2014/main" id="{2A2C4F66-900E-0604-DDCB-C1F13172E313}"/>
                </a:ext>
              </a:extLst>
            </p:cNvPr>
            <p:cNvSpPr/>
            <p:nvPr/>
          </p:nvSpPr>
          <p:spPr>
            <a:xfrm>
              <a:off x="3221675" y="2796475"/>
              <a:ext cx="919675" cy="813400"/>
            </a:xfrm>
            <a:custGeom>
              <a:avLst/>
              <a:gdLst/>
              <a:ahLst/>
              <a:cxnLst/>
              <a:rect l="l" t="t" r="r" b="b"/>
              <a:pathLst>
                <a:path w="3678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99;p53">
              <a:extLst>
                <a:ext uri="{FF2B5EF4-FFF2-40B4-BE49-F238E27FC236}">
                  <a16:creationId xmlns:a16="http://schemas.microsoft.com/office/drawing/2014/main" id="{E5612C32-A003-9ED8-C614-AA8C3559D4DD}"/>
                </a:ext>
              </a:extLst>
            </p:cNvPr>
            <p:cNvSpPr/>
            <p:nvPr/>
          </p:nvSpPr>
          <p:spPr>
            <a:xfrm>
              <a:off x="3163450" y="2605150"/>
              <a:ext cx="985300" cy="1380900"/>
            </a:xfrm>
            <a:custGeom>
              <a:avLst/>
              <a:gdLst/>
              <a:ahLst/>
              <a:cxnLst/>
              <a:rect l="l" t="t" r="r" b="b"/>
              <a:pathLst>
                <a:path w="39412" h="55236" extrusionOk="0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100;p53">
              <a:extLst>
                <a:ext uri="{FF2B5EF4-FFF2-40B4-BE49-F238E27FC236}">
                  <a16:creationId xmlns:a16="http://schemas.microsoft.com/office/drawing/2014/main" id="{4004CACD-784B-F1F8-DC27-2D21F356FA74}"/>
                </a:ext>
              </a:extLst>
            </p:cNvPr>
            <p:cNvSpPr/>
            <p:nvPr/>
          </p:nvSpPr>
          <p:spPr>
            <a:xfrm>
              <a:off x="3453475" y="3386675"/>
              <a:ext cx="194325" cy="64750"/>
            </a:xfrm>
            <a:custGeom>
              <a:avLst/>
              <a:gdLst/>
              <a:ahLst/>
              <a:cxnLst/>
              <a:rect l="l" t="t" r="r" b="b"/>
              <a:pathLst>
                <a:path w="7773" h="2590" extrusionOk="0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101;p53">
              <a:extLst>
                <a:ext uri="{FF2B5EF4-FFF2-40B4-BE49-F238E27FC236}">
                  <a16:creationId xmlns:a16="http://schemas.microsoft.com/office/drawing/2014/main" id="{23DD5563-ED93-9CF7-0E0C-23D27EBF6213}"/>
                </a:ext>
              </a:extLst>
            </p:cNvPr>
            <p:cNvSpPr/>
            <p:nvPr/>
          </p:nvSpPr>
          <p:spPr>
            <a:xfrm>
              <a:off x="3822450" y="3319600"/>
              <a:ext cx="191350" cy="102650"/>
            </a:xfrm>
            <a:custGeom>
              <a:avLst/>
              <a:gdLst/>
              <a:ahLst/>
              <a:cxnLst/>
              <a:rect l="l" t="t" r="r" b="b"/>
              <a:pathLst>
                <a:path w="7654" h="4106" extrusionOk="0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102;p53">
              <a:extLst>
                <a:ext uri="{FF2B5EF4-FFF2-40B4-BE49-F238E27FC236}">
                  <a16:creationId xmlns:a16="http://schemas.microsoft.com/office/drawing/2014/main" id="{156CB14F-766F-E0FB-A37E-14FEEF52925C}"/>
                </a:ext>
              </a:extLst>
            </p:cNvPr>
            <p:cNvSpPr/>
            <p:nvPr/>
          </p:nvSpPr>
          <p:spPr>
            <a:xfrm>
              <a:off x="3781775" y="3303900"/>
              <a:ext cx="110950" cy="282850"/>
            </a:xfrm>
            <a:custGeom>
              <a:avLst/>
              <a:gdLst/>
              <a:ahLst/>
              <a:cxnLst/>
              <a:rect l="l" t="t" r="r" b="b"/>
              <a:pathLst>
                <a:path w="4438" h="11314" extrusionOk="0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103;p53">
              <a:extLst>
                <a:ext uri="{FF2B5EF4-FFF2-40B4-BE49-F238E27FC236}">
                  <a16:creationId xmlns:a16="http://schemas.microsoft.com/office/drawing/2014/main" id="{ECE5F373-91C1-637D-D698-D94DBCB45A60}"/>
                </a:ext>
              </a:extLst>
            </p:cNvPr>
            <p:cNvSpPr/>
            <p:nvPr/>
          </p:nvSpPr>
          <p:spPr>
            <a:xfrm>
              <a:off x="3733725" y="3660000"/>
              <a:ext cx="153450" cy="58925"/>
            </a:xfrm>
            <a:custGeom>
              <a:avLst/>
              <a:gdLst/>
              <a:ahLst/>
              <a:cxnLst/>
              <a:rect l="l" t="t" r="r" b="b"/>
              <a:pathLst>
                <a:path w="6138" h="2357" extrusionOk="0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104;p53">
              <a:extLst>
                <a:ext uri="{FF2B5EF4-FFF2-40B4-BE49-F238E27FC236}">
                  <a16:creationId xmlns:a16="http://schemas.microsoft.com/office/drawing/2014/main" id="{C34C8D6C-8F4B-5A5F-AF0E-5B493197A8E6}"/>
                </a:ext>
              </a:extLst>
            </p:cNvPr>
            <p:cNvSpPr/>
            <p:nvPr/>
          </p:nvSpPr>
          <p:spPr>
            <a:xfrm>
              <a:off x="3377875" y="3247525"/>
              <a:ext cx="252350" cy="93150"/>
            </a:xfrm>
            <a:custGeom>
              <a:avLst/>
              <a:gdLst/>
              <a:ahLst/>
              <a:cxnLst/>
              <a:rect l="l" t="t" r="r" b="b"/>
              <a:pathLst>
                <a:path w="10094" h="3726" extrusionOk="0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105;p53">
              <a:extLst>
                <a:ext uri="{FF2B5EF4-FFF2-40B4-BE49-F238E27FC236}">
                  <a16:creationId xmlns:a16="http://schemas.microsoft.com/office/drawing/2014/main" id="{CD9958E1-CF02-862F-7F1F-D7B68359FA00}"/>
                </a:ext>
              </a:extLst>
            </p:cNvPr>
            <p:cNvSpPr/>
            <p:nvPr/>
          </p:nvSpPr>
          <p:spPr>
            <a:xfrm>
              <a:off x="3786400" y="3214250"/>
              <a:ext cx="126650" cy="52900"/>
            </a:xfrm>
            <a:custGeom>
              <a:avLst/>
              <a:gdLst/>
              <a:ahLst/>
              <a:cxnLst/>
              <a:rect l="l" t="t" r="r" b="b"/>
              <a:pathLst>
                <a:path w="5066" h="2116" extrusionOk="0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106;p53">
              <a:extLst>
                <a:ext uri="{FF2B5EF4-FFF2-40B4-BE49-F238E27FC236}">
                  <a16:creationId xmlns:a16="http://schemas.microsoft.com/office/drawing/2014/main" id="{620107BE-FA4E-E36D-68C5-CE91BFBC1971}"/>
                </a:ext>
              </a:extLst>
            </p:cNvPr>
            <p:cNvSpPr/>
            <p:nvPr/>
          </p:nvSpPr>
          <p:spPr>
            <a:xfrm>
              <a:off x="3152350" y="2612625"/>
              <a:ext cx="993625" cy="888175"/>
            </a:xfrm>
            <a:custGeom>
              <a:avLst/>
              <a:gdLst/>
              <a:ahLst/>
              <a:cxnLst/>
              <a:rect l="l" t="t" r="r" b="b"/>
              <a:pathLst>
                <a:path w="39745" h="35527" extrusionOk="0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107;p53">
              <a:extLst>
                <a:ext uri="{FF2B5EF4-FFF2-40B4-BE49-F238E27FC236}">
                  <a16:creationId xmlns:a16="http://schemas.microsoft.com/office/drawing/2014/main" id="{6B64092B-42D8-6226-5B91-A1D737F8B3BF}"/>
                </a:ext>
              </a:extLst>
            </p:cNvPr>
            <p:cNvSpPr/>
            <p:nvPr/>
          </p:nvSpPr>
          <p:spPr>
            <a:xfrm>
              <a:off x="3163450" y="2605150"/>
              <a:ext cx="985300" cy="903600"/>
            </a:xfrm>
            <a:custGeom>
              <a:avLst/>
              <a:gdLst/>
              <a:ahLst/>
              <a:cxnLst/>
              <a:rect l="l" t="t" r="r" b="b"/>
              <a:pathLst>
                <a:path w="39412" h="36144" extrusionOk="0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108;p53">
              <a:extLst>
                <a:ext uri="{FF2B5EF4-FFF2-40B4-BE49-F238E27FC236}">
                  <a16:creationId xmlns:a16="http://schemas.microsoft.com/office/drawing/2014/main" id="{80CE9D9B-FF12-B9B3-499A-07BA825994B7}"/>
                </a:ext>
              </a:extLst>
            </p:cNvPr>
            <p:cNvSpPr/>
            <p:nvPr/>
          </p:nvSpPr>
          <p:spPr>
            <a:xfrm>
              <a:off x="3529450" y="2791150"/>
              <a:ext cx="720050" cy="688850"/>
            </a:xfrm>
            <a:custGeom>
              <a:avLst/>
              <a:gdLst/>
              <a:ahLst/>
              <a:cxnLst/>
              <a:rect l="l" t="t" r="r" b="b"/>
              <a:pathLst>
                <a:path w="28802" h="27554" extrusionOk="0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109;p53">
              <a:extLst>
                <a:ext uri="{FF2B5EF4-FFF2-40B4-BE49-F238E27FC236}">
                  <a16:creationId xmlns:a16="http://schemas.microsoft.com/office/drawing/2014/main" id="{72975047-1BDD-041C-4A67-72F379AF36A9}"/>
                </a:ext>
              </a:extLst>
            </p:cNvPr>
            <p:cNvSpPr/>
            <p:nvPr/>
          </p:nvSpPr>
          <p:spPr>
            <a:xfrm>
              <a:off x="4136700" y="3509800"/>
              <a:ext cx="248650" cy="242625"/>
            </a:xfrm>
            <a:custGeom>
              <a:avLst/>
              <a:gdLst/>
              <a:ahLst/>
              <a:cxnLst/>
              <a:rect l="l" t="t" r="r" b="b"/>
              <a:pathLst>
                <a:path w="9946" h="9705" extrusionOk="0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110;p53">
              <a:extLst>
                <a:ext uri="{FF2B5EF4-FFF2-40B4-BE49-F238E27FC236}">
                  <a16:creationId xmlns:a16="http://schemas.microsoft.com/office/drawing/2014/main" id="{1AA6149B-D1FE-FED4-A872-FAB6ADE67DC5}"/>
                </a:ext>
              </a:extLst>
            </p:cNvPr>
            <p:cNvSpPr/>
            <p:nvPr/>
          </p:nvSpPr>
          <p:spPr>
            <a:xfrm>
              <a:off x="3141275" y="2787075"/>
              <a:ext cx="342925" cy="519425"/>
            </a:xfrm>
            <a:custGeom>
              <a:avLst/>
              <a:gdLst/>
              <a:ahLst/>
              <a:cxnLst/>
              <a:rect l="l" t="t" r="r" b="b"/>
              <a:pathLst>
                <a:path w="13717" h="20777" extrusionOk="0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111;p53">
              <a:extLst>
                <a:ext uri="{FF2B5EF4-FFF2-40B4-BE49-F238E27FC236}">
                  <a16:creationId xmlns:a16="http://schemas.microsoft.com/office/drawing/2014/main" id="{0984005F-7F0D-8A79-DC72-DE1FAE6B24D4}"/>
                </a:ext>
              </a:extLst>
            </p:cNvPr>
            <p:cNvSpPr/>
            <p:nvPr/>
          </p:nvSpPr>
          <p:spPr>
            <a:xfrm>
              <a:off x="3546100" y="2738250"/>
              <a:ext cx="603575" cy="246025"/>
            </a:xfrm>
            <a:custGeom>
              <a:avLst/>
              <a:gdLst/>
              <a:ahLst/>
              <a:cxnLst/>
              <a:rect l="l" t="t" r="r" b="b"/>
              <a:pathLst>
                <a:path w="24143" h="9841" extrusionOk="0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112;p53">
              <a:extLst>
                <a:ext uri="{FF2B5EF4-FFF2-40B4-BE49-F238E27FC236}">
                  <a16:creationId xmlns:a16="http://schemas.microsoft.com/office/drawing/2014/main" id="{2C4B8004-E56A-D7CA-381B-2450F3207D99}"/>
                </a:ext>
              </a:extLst>
            </p:cNvPr>
            <p:cNvSpPr/>
            <p:nvPr/>
          </p:nvSpPr>
          <p:spPr>
            <a:xfrm>
              <a:off x="4974075" y="1207325"/>
              <a:ext cx="1045375" cy="1662200"/>
            </a:xfrm>
            <a:custGeom>
              <a:avLst/>
              <a:gdLst/>
              <a:ahLst/>
              <a:cxnLst/>
              <a:rect l="l" t="t" r="r" b="b"/>
              <a:pathLst>
                <a:path w="41815" h="66488" extrusionOk="0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113;p53">
              <a:extLst>
                <a:ext uri="{FF2B5EF4-FFF2-40B4-BE49-F238E27FC236}">
                  <a16:creationId xmlns:a16="http://schemas.microsoft.com/office/drawing/2014/main" id="{245FF126-CD75-EE32-D04E-38EF2A9FED1B}"/>
                </a:ext>
              </a:extLst>
            </p:cNvPr>
            <p:cNvSpPr/>
            <p:nvPr/>
          </p:nvSpPr>
          <p:spPr>
            <a:xfrm>
              <a:off x="4966700" y="1199350"/>
              <a:ext cx="1042575" cy="1677575"/>
            </a:xfrm>
            <a:custGeom>
              <a:avLst/>
              <a:gdLst/>
              <a:ahLst/>
              <a:cxnLst/>
              <a:rect l="l" t="t" r="r" b="b"/>
              <a:pathLst>
                <a:path w="41703" h="67103" extrusionOk="0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114;p53">
              <a:extLst>
                <a:ext uri="{FF2B5EF4-FFF2-40B4-BE49-F238E27FC236}">
                  <a16:creationId xmlns:a16="http://schemas.microsoft.com/office/drawing/2014/main" id="{6F4CE340-3765-5A5A-358E-5A5D6A300C6A}"/>
                </a:ext>
              </a:extLst>
            </p:cNvPr>
            <p:cNvSpPr/>
            <p:nvPr/>
          </p:nvSpPr>
          <p:spPr>
            <a:xfrm>
              <a:off x="5233800" y="1302875"/>
              <a:ext cx="183025" cy="263600"/>
            </a:xfrm>
            <a:custGeom>
              <a:avLst/>
              <a:gdLst/>
              <a:ahLst/>
              <a:cxnLst/>
              <a:rect l="l" t="t" r="r" b="b"/>
              <a:pathLst>
                <a:path w="7321" h="10544" extrusionOk="0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115;p53">
              <a:extLst>
                <a:ext uri="{FF2B5EF4-FFF2-40B4-BE49-F238E27FC236}">
                  <a16:creationId xmlns:a16="http://schemas.microsoft.com/office/drawing/2014/main" id="{EEAF34F4-CC67-B859-1A71-B088F4F05F5F}"/>
                </a:ext>
              </a:extLst>
            </p:cNvPr>
            <p:cNvSpPr/>
            <p:nvPr/>
          </p:nvSpPr>
          <p:spPr>
            <a:xfrm>
              <a:off x="5395550" y="1619900"/>
              <a:ext cx="20350" cy="70250"/>
            </a:xfrm>
            <a:custGeom>
              <a:avLst/>
              <a:gdLst/>
              <a:ahLst/>
              <a:cxnLst/>
              <a:rect l="l" t="t" r="r" b="b"/>
              <a:pathLst>
                <a:path w="814" h="2810" extrusionOk="0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116;p53">
              <a:extLst>
                <a:ext uri="{FF2B5EF4-FFF2-40B4-BE49-F238E27FC236}">
                  <a16:creationId xmlns:a16="http://schemas.microsoft.com/office/drawing/2014/main" id="{E515433D-8184-39B0-EB88-B170BB66F989}"/>
                </a:ext>
              </a:extLst>
            </p:cNvPr>
            <p:cNvSpPr/>
            <p:nvPr/>
          </p:nvSpPr>
          <p:spPr>
            <a:xfrm>
              <a:off x="5410350" y="1315075"/>
              <a:ext cx="105375" cy="267125"/>
            </a:xfrm>
            <a:custGeom>
              <a:avLst/>
              <a:gdLst/>
              <a:ahLst/>
              <a:cxnLst/>
              <a:rect l="l" t="t" r="r" b="b"/>
              <a:pathLst>
                <a:path w="4215" h="10685" extrusionOk="0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117;p53">
              <a:extLst>
                <a:ext uri="{FF2B5EF4-FFF2-40B4-BE49-F238E27FC236}">
                  <a16:creationId xmlns:a16="http://schemas.microsoft.com/office/drawing/2014/main" id="{6CBC74CC-40BE-9403-DC6A-CB56532EF0F1}"/>
                </a:ext>
              </a:extLst>
            </p:cNvPr>
            <p:cNvSpPr/>
            <p:nvPr/>
          </p:nvSpPr>
          <p:spPr>
            <a:xfrm>
              <a:off x="5622925" y="1315675"/>
              <a:ext cx="36075" cy="432025"/>
            </a:xfrm>
            <a:custGeom>
              <a:avLst/>
              <a:gdLst/>
              <a:ahLst/>
              <a:cxnLst/>
              <a:rect l="l" t="t" r="r" b="b"/>
              <a:pathLst>
                <a:path w="1443" h="17281" extrusionOk="0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118;p53">
              <a:extLst>
                <a:ext uri="{FF2B5EF4-FFF2-40B4-BE49-F238E27FC236}">
                  <a16:creationId xmlns:a16="http://schemas.microsoft.com/office/drawing/2014/main" id="{DFF6089D-7288-11DC-0B8E-5B12E360F0A2}"/>
                </a:ext>
              </a:extLst>
            </p:cNvPr>
            <p:cNvSpPr/>
            <p:nvPr/>
          </p:nvSpPr>
          <p:spPr>
            <a:xfrm>
              <a:off x="5800375" y="1685525"/>
              <a:ext cx="26825" cy="66750"/>
            </a:xfrm>
            <a:custGeom>
              <a:avLst/>
              <a:gdLst/>
              <a:ahLst/>
              <a:cxnLst/>
              <a:rect l="l" t="t" r="r" b="b"/>
              <a:pathLst>
                <a:path w="1073" h="2670" extrusionOk="0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119;p53">
              <a:extLst>
                <a:ext uri="{FF2B5EF4-FFF2-40B4-BE49-F238E27FC236}">
                  <a16:creationId xmlns:a16="http://schemas.microsoft.com/office/drawing/2014/main" id="{A2CEF201-DCC9-E464-C157-9A37128D24B9}"/>
                </a:ext>
              </a:extLst>
            </p:cNvPr>
            <p:cNvSpPr/>
            <p:nvPr/>
          </p:nvSpPr>
          <p:spPr>
            <a:xfrm>
              <a:off x="5754175" y="1336150"/>
              <a:ext cx="77650" cy="296700"/>
            </a:xfrm>
            <a:custGeom>
              <a:avLst/>
              <a:gdLst/>
              <a:ahLst/>
              <a:cxnLst/>
              <a:rect l="l" t="t" r="r" b="b"/>
              <a:pathLst>
                <a:path w="3106" h="11868" extrusionOk="0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120;p53">
              <a:extLst>
                <a:ext uri="{FF2B5EF4-FFF2-40B4-BE49-F238E27FC236}">
                  <a16:creationId xmlns:a16="http://schemas.microsoft.com/office/drawing/2014/main" id="{3A8C0256-D024-C1C6-867D-66EA6C3710C0}"/>
                </a:ext>
              </a:extLst>
            </p:cNvPr>
            <p:cNvSpPr/>
            <p:nvPr/>
          </p:nvSpPr>
          <p:spPr>
            <a:xfrm>
              <a:off x="4617325" y="2545375"/>
              <a:ext cx="1541700" cy="1176325"/>
            </a:xfrm>
            <a:custGeom>
              <a:avLst/>
              <a:gdLst/>
              <a:ahLst/>
              <a:cxnLst/>
              <a:rect l="l" t="t" r="r" b="b"/>
              <a:pathLst>
                <a:path w="61668" h="47053" extrusionOk="0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121;p53">
              <a:extLst>
                <a:ext uri="{FF2B5EF4-FFF2-40B4-BE49-F238E27FC236}">
                  <a16:creationId xmlns:a16="http://schemas.microsoft.com/office/drawing/2014/main" id="{AA5BDC25-217F-5E80-3E18-FE79B25A2836}"/>
                </a:ext>
              </a:extLst>
            </p:cNvPr>
            <p:cNvSpPr/>
            <p:nvPr/>
          </p:nvSpPr>
          <p:spPr>
            <a:xfrm>
              <a:off x="4608075" y="2537700"/>
              <a:ext cx="1558325" cy="1192100"/>
            </a:xfrm>
            <a:custGeom>
              <a:avLst/>
              <a:gdLst/>
              <a:ahLst/>
              <a:cxnLst/>
              <a:rect l="l" t="t" r="r" b="b"/>
              <a:pathLst>
                <a:path w="62333" h="47684" extrusionOk="0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122;p53">
              <a:extLst>
                <a:ext uri="{FF2B5EF4-FFF2-40B4-BE49-F238E27FC236}">
                  <a16:creationId xmlns:a16="http://schemas.microsoft.com/office/drawing/2014/main" id="{89C1425C-5A7F-DF01-A6C8-D9430CC231DF}"/>
                </a:ext>
              </a:extLst>
            </p:cNvPr>
            <p:cNvSpPr/>
            <p:nvPr/>
          </p:nvSpPr>
          <p:spPr>
            <a:xfrm>
              <a:off x="5740300" y="3100400"/>
              <a:ext cx="98925" cy="490225"/>
            </a:xfrm>
            <a:custGeom>
              <a:avLst/>
              <a:gdLst/>
              <a:ahLst/>
              <a:cxnLst/>
              <a:rect l="l" t="t" r="r" b="b"/>
              <a:pathLst>
                <a:path w="3957" h="19609" extrusionOk="0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123;p53">
              <a:extLst>
                <a:ext uri="{FF2B5EF4-FFF2-40B4-BE49-F238E27FC236}">
                  <a16:creationId xmlns:a16="http://schemas.microsoft.com/office/drawing/2014/main" id="{A1B37EDB-C24E-ADD0-6703-67BAB474D88A}"/>
                </a:ext>
              </a:extLst>
            </p:cNvPr>
            <p:cNvSpPr/>
            <p:nvPr/>
          </p:nvSpPr>
          <p:spPr>
            <a:xfrm>
              <a:off x="4761500" y="2545375"/>
              <a:ext cx="1016725" cy="1045075"/>
            </a:xfrm>
            <a:custGeom>
              <a:avLst/>
              <a:gdLst/>
              <a:ahLst/>
              <a:cxnLst/>
              <a:rect l="l" t="t" r="r" b="b"/>
              <a:pathLst>
                <a:path w="40669" h="41803" extrusionOk="0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124;p53">
              <a:extLst>
                <a:ext uri="{FF2B5EF4-FFF2-40B4-BE49-F238E27FC236}">
                  <a16:creationId xmlns:a16="http://schemas.microsoft.com/office/drawing/2014/main" id="{FEE9FCF2-CEBD-448E-CE05-7639518569E0}"/>
                </a:ext>
              </a:extLst>
            </p:cNvPr>
            <p:cNvSpPr/>
            <p:nvPr/>
          </p:nvSpPr>
          <p:spPr>
            <a:xfrm>
              <a:off x="4752275" y="2537700"/>
              <a:ext cx="1034275" cy="1060150"/>
            </a:xfrm>
            <a:custGeom>
              <a:avLst/>
              <a:gdLst/>
              <a:ahLst/>
              <a:cxnLst/>
              <a:rect l="l" t="t" r="r" b="b"/>
              <a:pathLst>
                <a:path w="41371" h="42406" extrusionOk="0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125;p53">
              <a:extLst>
                <a:ext uri="{FF2B5EF4-FFF2-40B4-BE49-F238E27FC236}">
                  <a16:creationId xmlns:a16="http://schemas.microsoft.com/office/drawing/2014/main" id="{789C0093-460B-3C87-ACAC-20C8FCB100AC}"/>
                </a:ext>
              </a:extLst>
            </p:cNvPr>
            <p:cNvSpPr/>
            <p:nvPr/>
          </p:nvSpPr>
          <p:spPr>
            <a:xfrm>
              <a:off x="5094250" y="2545375"/>
              <a:ext cx="577675" cy="805200"/>
            </a:xfrm>
            <a:custGeom>
              <a:avLst/>
              <a:gdLst/>
              <a:ahLst/>
              <a:cxnLst/>
              <a:rect l="l" t="t" r="r" b="b"/>
              <a:pathLst>
                <a:path w="23107" h="32208" extrusionOk="0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126;p53">
              <a:extLst>
                <a:ext uri="{FF2B5EF4-FFF2-40B4-BE49-F238E27FC236}">
                  <a16:creationId xmlns:a16="http://schemas.microsoft.com/office/drawing/2014/main" id="{54623258-6378-55BF-1D01-4C8E00A364F4}"/>
                </a:ext>
              </a:extLst>
            </p:cNvPr>
            <p:cNvSpPr/>
            <p:nvPr/>
          </p:nvSpPr>
          <p:spPr>
            <a:xfrm>
              <a:off x="5094250" y="2537700"/>
              <a:ext cx="586000" cy="820775"/>
            </a:xfrm>
            <a:custGeom>
              <a:avLst/>
              <a:gdLst/>
              <a:ahLst/>
              <a:cxnLst/>
              <a:rect l="l" t="t" r="r" b="b"/>
              <a:pathLst>
                <a:path w="23440" h="32831" extrusionOk="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127;p53">
              <a:extLst>
                <a:ext uri="{FF2B5EF4-FFF2-40B4-BE49-F238E27FC236}">
                  <a16:creationId xmlns:a16="http://schemas.microsoft.com/office/drawing/2014/main" id="{B7FD762A-5AD7-BE78-6D48-FA57B6AA96FC}"/>
                </a:ext>
              </a:extLst>
            </p:cNvPr>
            <p:cNvSpPr/>
            <p:nvPr/>
          </p:nvSpPr>
          <p:spPr>
            <a:xfrm>
              <a:off x="5119200" y="2918725"/>
              <a:ext cx="92450" cy="65175"/>
            </a:xfrm>
            <a:custGeom>
              <a:avLst/>
              <a:gdLst/>
              <a:ahLst/>
              <a:cxnLst/>
              <a:rect l="l" t="t" r="r" b="b"/>
              <a:pathLst>
                <a:path w="3698" h="2607" extrusionOk="0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128;p53">
              <a:extLst>
                <a:ext uri="{FF2B5EF4-FFF2-40B4-BE49-F238E27FC236}">
                  <a16:creationId xmlns:a16="http://schemas.microsoft.com/office/drawing/2014/main" id="{051364D0-6C4F-F78A-61DF-5C99E64BAD6F}"/>
                </a:ext>
              </a:extLst>
            </p:cNvPr>
            <p:cNvSpPr/>
            <p:nvPr/>
          </p:nvSpPr>
          <p:spPr>
            <a:xfrm>
              <a:off x="5342875" y="3001500"/>
              <a:ext cx="140500" cy="31800"/>
            </a:xfrm>
            <a:custGeom>
              <a:avLst/>
              <a:gdLst/>
              <a:ahLst/>
              <a:cxnLst/>
              <a:rect l="l" t="t" r="r" b="b"/>
              <a:pathLst>
                <a:path w="5620" h="1272" extrusionOk="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129;p53">
              <a:extLst>
                <a:ext uri="{FF2B5EF4-FFF2-40B4-BE49-F238E27FC236}">
                  <a16:creationId xmlns:a16="http://schemas.microsoft.com/office/drawing/2014/main" id="{B036C74B-E4CC-A4B9-43EF-055028BCC0F2}"/>
                </a:ext>
              </a:extLst>
            </p:cNvPr>
            <p:cNvSpPr/>
            <p:nvPr/>
          </p:nvSpPr>
          <p:spPr>
            <a:xfrm>
              <a:off x="5162625" y="2357450"/>
              <a:ext cx="406700" cy="418725"/>
            </a:xfrm>
            <a:custGeom>
              <a:avLst/>
              <a:gdLst/>
              <a:ahLst/>
              <a:cxnLst/>
              <a:rect l="l" t="t" r="r" b="b"/>
              <a:pathLst>
                <a:path w="16268" h="16749" extrusionOk="0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130;p53">
              <a:extLst>
                <a:ext uri="{FF2B5EF4-FFF2-40B4-BE49-F238E27FC236}">
                  <a16:creationId xmlns:a16="http://schemas.microsoft.com/office/drawing/2014/main" id="{0899CF48-129B-0EB8-9251-3BE2E0291084}"/>
                </a:ext>
              </a:extLst>
            </p:cNvPr>
            <p:cNvSpPr/>
            <p:nvPr/>
          </p:nvSpPr>
          <p:spPr>
            <a:xfrm>
              <a:off x="5170025" y="2357450"/>
              <a:ext cx="399300" cy="360500"/>
            </a:xfrm>
            <a:custGeom>
              <a:avLst/>
              <a:gdLst/>
              <a:ahLst/>
              <a:cxnLst/>
              <a:rect l="l" t="t" r="r" b="b"/>
              <a:pathLst>
                <a:path w="15972" h="14420" extrusionOk="0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131;p53">
              <a:extLst>
                <a:ext uri="{FF2B5EF4-FFF2-40B4-BE49-F238E27FC236}">
                  <a16:creationId xmlns:a16="http://schemas.microsoft.com/office/drawing/2014/main" id="{CF8803EF-2184-3C66-EBBE-434E6621543F}"/>
                </a:ext>
              </a:extLst>
            </p:cNvPr>
            <p:cNvSpPr/>
            <p:nvPr/>
          </p:nvSpPr>
          <p:spPr>
            <a:xfrm>
              <a:off x="5170025" y="2435100"/>
              <a:ext cx="386375" cy="282850"/>
            </a:xfrm>
            <a:custGeom>
              <a:avLst/>
              <a:gdLst/>
              <a:ahLst/>
              <a:cxnLst/>
              <a:rect l="l" t="t" r="r" b="b"/>
              <a:pathLst>
                <a:path w="15455" h="11314" extrusionOk="0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132;p53">
              <a:extLst>
                <a:ext uri="{FF2B5EF4-FFF2-40B4-BE49-F238E27FC236}">
                  <a16:creationId xmlns:a16="http://schemas.microsoft.com/office/drawing/2014/main" id="{753F302B-1ACD-076E-608F-6A5BC1740285}"/>
                </a:ext>
              </a:extLst>
            </p:cNvPr>
            <p:cNvSpPr/>
            <p:nvPr/>
          </p:nvSpPr>
          <p:spPr>
            <a:xfrm>
              <a:off x="5155250" y="2349700"/>
              <a:ext cx="421475" cy="433875"/>
            </a:xfrm>
            <a:custGeom>
              <a:avLst/>
              <a:gdLst/>
              <a:ahLst/>
              <a:cxnLst/>
              <a:rect l="l" t="t" r="r" b="b"/>
              <a:pathLst>
                <a:path w="16859" h="17355" extrusionOk="0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133;p53">
              <a:extLst>
                <a:ext uri="{FF2B5EF4-FFF2-40B4-BE49-F238E27FC236}">
                  <a16:creationId xmlns:a16="http://schemas.microsoft.com/office/drawing/2014/main" id="{862A5144-761A-99AA-3F5C-8C0E377C685B}"/>
                </a:ext>
              </a:extLst>
            </p:cNvPr>
            <p:cNvSpPr/>
            <p:nvPr/>
          </p:nvSpPr>
          <p:spPr>
            <a:xfrm>
              <a:off x="5072050" y="1720650"/>
              <a:ext cx="755150" cy="913375"/>
            </a:xfrm>
            <a:custGeom>
              <a:avLst/>
              <a:gdLst/>
              <a:ahLst/>
              <a:cxnLst/>
              <a:rect l="l" t="t" r="r" b="b"/>
              <a:pathLst>
                <a:path w="30206" h="36535" extrusionOk="0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134;p53">
              <a:extLst>
                <a:ext uri="{FF2B5EF4-FFF2-40B4-BE49-F238E27FC236}">
                  <a16:creationId xmlns:a16="http://schemas.microsoft.com/office/drawing/2014/main" id="{39190860-F871-78B4-DBA0-CB52B4C585E7}"/>
                </a:ext>
              </a:extLst>
            </p:cNvPr>
            <p:cNvSpPr/>
            <p:nvPr/>
          </p:nvSpPr>
          <p:spPr>
            <a:xfrm>
              <a:off x="5108100" y="1720650"/>
              <a:ext cx="719100" cy="278650"/>
            </a:xfrm>
            <a:custGeom>
              <a:avLst/>
              <a:gdLst/>
              <a:ahLst/>
              <a:cxnLst/>
              <a:rect l="l" t="t" r="r" b="b"/>
              <a:pathLst>
                <a:path w="28764" h="11146" extrusionOk="0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135;p53">
              <a:extLst>
                <a:ext uri="{FF2B5EF4-FFF2-40B4-BE49-F238E27FC236}">
                  <a16:creationId xmlns:a16="http://schemas.microsoft.com/office/drawing/2014/main" id="{D02C855E-C06E-FED5-72AC-4075FB7ABDBD}"/>
                </a:ext>
              </a:extLst>
            </p:cNvPr>
            <p:cNvSpPr/>
            <p:nvPr/>
          </p:nvSpPr>
          <p:spPr>
            <a:xfrm>
              <a:off x="5118275" y="1741900"/>
              <a:ext cx="705225" cy="256975"/>
            </a:xfrm>
            <a:custGeom>
              <a:avLst/>
              <a:gdLst/>
              <a:ahLst/>
              <a:cxnLst/>
              <a:rect l="l" t="t" r="r" b="b"/>
              <a:pathLst>
                <a:path w="28209" h="10279" extrusionOk="0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136;p53">
              <a:extLst>
                <a:ext uri="{FF2B5EF4-FFF2-40B4-BE49-F238E27FC236}">
                  <a16:creationId xmlns:a16="http://schemas.microsoft.com/office/drawing/2014/main" id="{E346C25C-6015-9F3D-CBFE-86D06A17C927}"/>
                </a:ext>
              </a:extLst>
            </p:cNvPr>
            <p:cNvSpPr/>
            <p:nvPr/>
          </p:nvSpPr>
          <p:spPr>
            <a:xfrm>
              <a:off x="5077600" y="1713250"/>
              <a:ext cx="757925" cy="928900"/>
            </a:xfrm>
            <a:custGeom>
              <a:avLst/>
              <a:gdLst/>
              <a:ahLst/>
              <a:cxnLst/>
              <a:rect l="l" t="t" r="r" b="b"/>
              <a:pathLst>
                <a:path w="30317" h="37156" extrusionOk="0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137;p53">
              <a:extLst>
                <a:ext uri="{FF2B5EF4-FFF2-40B4-BE49-F238E27FC236}">
                  <a16:creationId xmlns:a16="http://schemas.microsoft.com/office/drawing/2014/main" id="{8875B107-B79B-7B76-12B8-6956453AD147}"/>
                </a:ext>
              </a:extLst>
            </p:cNvPr>
            <p:cNvSpPr/>
            <p:nvPr/>
          </p:nvSpPr>
          <p:spPr>
            <a:xfrm>
              <a:off x="5244900" y="1952525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138;p53">
              <a:extLst>
                <a:ext uri="{FF2B5EF4-FFF2-40B4-BE49-F238E27FC236}">
                  <a16:creationId xmlns:a16="http://schemas.microsoft.com/office/drawing/2014/main" id="{94B11CDC-3021-BB3D-E1C5-4B46426E727A}"/>
                </a:ext>
              </a:extLst>
            </p:cNvPr>
            <p:cNvSpPr/>
            <p:nvPr/>
          </p:nvSpPr>
          <p:spPr>
            <a:xfrm>
              <a:off x="5536975" y="2026450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139;p53">
              <a:extLst>
                <a:ext uri="{FF2B5EF4-FFF2-40B4-BE49-F238E27FC236}">
                  <a16:creationId xmlns:a16="http://schemas.microsoft.com/office/drawing/2014/main" id="{299C8933-8130-754B-76F2-66B6FEB2FDC5}"/>
                </a:ext>
              </a:extLst>
            </p:cNvPr>
            <p:cNvSpPr/>
            <p:nvPr/>
          </p:nvSpPr>
          <p:spPr>
            <a:xfrm>
              <a:off x="5310525" y="1973900"/>
              <a:ext cx="115550" cy="226450"/>
            </a:xfrm>
            <a:custGeom>
              <a:avLst/>
              <a:gdLst/>
              <a:ahLst/>
              <a:cxnLst/>
              <a:rect l="l" t="t" r="r" b="b"/>
              <a:pathLst>
                <a:path w="4622" h="9058" extrusionOk="0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140;p53">
              <a:extLst>
                <a:ext uri="{FF2B5EF4-FFF2-40B4-BE49-F238E27FC236}">
                  <a16:creationId xmlns:a16="http://schemas.microsoft.com/office/drawing/2014/main" id="{E90A4235-FBEF-387C-15A3-B65B4A9101A4}"/>
                </a:ext>
              </a:extLst>
            </p:cNvPr>
            <p:cNvSpPr/>
            <p:nvPr/>
          </p:nvSpPr>
          <p:spPr>
            <a:xfrm>
              <a:off x="5280025" y="2266300"/>
              <a:ext cx="187650" cy="53300"/>
            </a:xfrm>
            <a:custGeom>
              <a:avLst/>
              <a:gdLst/>
              <a:ahLst/>
              <a:cxnLst/>
              <a:rect l="l" t="t" r="r" b="b"/>
              <a:pathLst>
                <a:path w="7506" h="2132" extrusionOk="0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141;p53">
              <a:extLst>
                <a:ext uri="{FF2B5EF4-FFF2-40B4-BE49-F238E27FC236}">
                  <a16:creationId xmlns:a16="http://schemas.microsoft.com/office/drawing/2014/main" id="{159C27ED-0B8C-15F4-63EF-3D3FCCFC0ACF}"/>
                </a:ext>
              </a:extLst>
            </p:cNvPr>
            <p:cNvSpPr/>
            <p:nvPr/>
          </p:nvSpPr>
          <p:spPr>
            <a:xfrm>
              <a:off x="5198675" y="1847275"/>
              <a:ext cx="183950" cy="47850"/>
            </a:xfrm>
            <a:custGeom>
              <a:avLst/>
              <a:gdLst/>
              <a:ahLst/>
              <a:cxnLst/>
              <a:rect l="l" t="t" r="r" b="b"/>
              <a:pathLst>
                <a:path w="7358" h="1914" extrusionOk="0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42;p53">
              <a:extLst>
                <a:ext uri="{FF2B5EF4-FFF2-40B4-BE49-F238E27FC236}">
                  <a16:creationId xmlns:a16="http://schemas.microsoft.com/office/drawing/2014/main" id="{92805C05-0BEB-1C22-0513-CD40412E5CAA}"/>
                </a:ext>
              </a:extLst>
            </p:cNvPr>
            <p:cNvSpPr/>
            <p:nvPr/>
          </p:nvSpPr>
          <p:spPr>
            <a:xfrm>
              <a:off x="5505550" y="1911950"/>
              <a:ext cx="212600" cy="70275"/>
            </a:xfrm>
            <a:custGeom>
              <a:avLst/>
              <a:gdLst/>
              <a:ahLst/>
              <a:cxnLst/>
              <a:rect l="l" t="t" r="r" b="b"/>
              <a:pathLst>
                <a:path w="8504" h="2811" extrusionOk="0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43;p53">
              <a:extLst>
                <a:ext uri="{FF2B5EF4-FFF2-40B4-BE49-F238E27FC236}">
                  <a16:creationId xmlns:a16="http://schemas.microsoft.com/office/drawing/2014/main" id="{C1E866C6-EF1E-1AF2-9E4C-0D43320C6DB5}"/>
                </a:ext>
              </a:extLst>
            </p:cNvPr>
            <p:cNvSpPr/>
            <p:nvPr/>
          </p:nvSpPr>
          <p:spPr>
            <a:xfrm>
              <a:off x="5480575" y="1777950"/>
              <a:ext cx="517625" cy="1736725"/>
            </a:xfrm>
            <a:custGeom>
              <a:avLst/>
              <a:gdLst/>
              <a:ahLst/>
              <a:cxnLst/>
              <a:rect l="l" t="t" r="r" b="b"/>
              <a:pathLst>
                <a:path w="20705" h="69469" extrusionOk="0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44;p53">
              <a:extLst>
                <a:ext uri="{FF2B5EF4-FFF2-40B4-BE49-F238E27FC236}">
                  <a16:creationId xmlns:a16="http://schemas.microsoft.com/office/drawing/2014/main" id="{2F4BD38E-9723-8E23-A970-8D43B474D27B}"/>
                </a:ext>
              </a:extLst>
            </p:cNvPr>
            <p:cNvSpPr/>
            <p:nvPr/>
          </p:nvSpPr>
          <p:spPr>
            <a:xfrm>
              <a:off x="5570225" y="3154175"/>
              <a:ext cx="155325" cy="360500"/>
            </a:xfrm>
            <a:custGeom>
              <a:avLst/>
              <a:gdLst/>
              <a:ahLst/>
              <a:cxnLst/>
              <a:rect l="l" t="t" r="r" b="b"/>
              <a:pathLst>
                <a:path w="6213" h="14420" extrusionOk="0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45;p53">
              <a:extLst>
                <a:ext uri="{FF2B5EF4-FFF2-40B4-BE49-F238E27FC236}">
                  <a16:creationId xmlns:a16="http://schemas.microsoft.com/office/drawing/2014/main" id="{AC6C139B-90AA-78A6-FE0C-3A18BAB7EE39}"/>
                </a:ext>
              </a:extLst>
            </p:cNvPr>
            <p:cNvSpPr/>
            <p:nvPr/>
          </p:nvSpPr>
          <p:spPr>
            <a:xfrm>
              <a:off x="5491675" y="2504425"/>
              <a:ext cx="281925" cy="1010250"/>
            </a:xfrm>
            <a:custGeom>
              <a:avLst/>
              <a:gdLst/>
              <a:ahLst/>
              <a:cxnLst/>
              <a:rect l="l" t="t" r="r" b="b"/>
              <a:pathLst>
                <a:path w="11277" h="40410" extrusionOk="0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46;p53">
              <a:extLst>
                <a:ext uri="{FF2B5EF4-FFF2-40B4-BE49-F238E27FC236}">
                  <a16:creationId xmlns:a16="http://schemas.microsoft.com/office/drawing/2014/main" id="{3999363F-F210-938F-81E5-69C5C5B1BE4D}"/>
                </a:ext>
              </a:extLst>
            </p:cNvPr>
            <p:cNvSpPr/>
            <p:nvPr/>
          </p:nvSpPr>
          <p:spPr>
            <a:xfrm>
              <a:off x="5477800" y="1770550"/>
              <a:ext cx="527800" cy="1752225"/>
            </a:xfrm>
            <a:custGeom>
              <a:avLst/>
              <a:gdLst/>
              <a:ahLst/>
              <a:cxnLst/>
              <a:rect l="l" t="t" r="r" b="b"/>
              <a:pathLst>
                <a:path w="21112" h="70089" extrusionOk="0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47;p53">
              <a:extLst>
                <a:ext uri="{FF2B5EF4-FFF2-40B4-BE49-F238E27FC236}">
                  <a16:creationId xmlns:a16="http://schemas.microsoft.com/office/drawing/2014/main" id="{2B3CEE48-EB33-D093-D8E5-C07B42211CA4}"/>
                </a:ext>
              </a:extLst>
            </p:cNvPr>
            <p:cNvSpPr/>
            <p:nvPr/>
          </p:nvSpPr>
          <p:spPr>
            <a:xfrm>
              <a:off x="4780000" y="1493275"/>
              <a:ext cx="375275" cy="1811575"/>
            </a:xfrm>
            <a:custGeom>
              <a:avLst/>
              <a:gdLst/>
              <a:ahLst/>
              <a:cxnLst/>
              <a:rect l="l" t="t" r="r" b="b"/>
              <a:pathLst>
                <a:path w="15011" h="72463" extrusionOk="0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48;p53">
              <a:extLst>
                <a:ext uri="{FF2B5EF4-FFF2-40B4-BE49-F238E27FC236}">
                  <a16:creationId xmlns:a16="http://schemas.microsoft.com/office/drawing/2014/main" id="{85BEE359-D7FE-1EA9-DB1A-41A81322C993}"/>
                </a:ext>
              </a:extLst>
            </p:cNvPr>
            <p:cNvSpPr/>
            <p:nvPr/>
          </p:nvSpPr>
          <p:spPr>
            <a:xfrm>
              <a:off x="4828050" y="2405525"/>
              <a:ext cx="238500" cy="899325"/>
            </a:xfrm>
            <a:custGeom>
              <a:avLst/>
              <a:gdLst/>
              <a:ahLst/>
              <a:cxnLst/>
              <a:rect l="l" t="t" r="r" b="b"/>
              <a:pathLst>
                <a:path w="9540" h="35973" extrusionOk="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49;p53">
              <a:extLst>
                <a:ext uri="{FF2B5EF4-FFF2-40B4-BE49-F238E27FC236}">
                  <a16:creationId xmlns:a16="http://schemas.microsoft.com/office/drawing/2014/main" id="{7609BD52-C88D-A326-6964-876AFC23F74D}"/>
                </a:ext>
              </a:extLst>
            </p:cNvPr>
            <p:cNvSpPr/>
            <p:nvPr/>
          </p:nvSpPr>
          <p:spPr>
            <a:xfrm>
              <a:off x="4808650" y="1485650"/>
              <a:ext cx="354925" cy="1827200"/>
            </a:xfrm>
            <a:custGeom>
              <a:avLst/>
              <a:gdLst/>
              <a:ahLst/>
              <a:cxnLst/>
              <a:rect l="l" t="t" r="r" b="b"/>
              <a:pathLst>
                <a:path w="14197" h="73088" extrusionOk="0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606;p63">
            <a:extLst>
              <a:ext uri="{FF2B5EF4-FFF2-40B4-BE49-F238E27FC236}">
                <a16:creationId xmlns:a16="http://schemas.microsoft.com/office/drawing/2014/main" id="{DC0FD774-DE4D-A09F-2B89-ED7BFCCC499C}"/>
              </a:ext>
            </a:extLst>
          </p:cNvPr>
          <p:cNvSpPr txBox="1">
            <a:spLocks/>
          </p:cNvSpPr>
          <p:nvPr/>
        </p:nvSpPr>
        <p:spPr>
          <a:xfrm>
            <a:off x="1653483" y="330854"/>
            <a:ext cx="5280991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4. </a:t>
            </a:r>
            <a:r>
              <a:rPr lang="vi-VN" sz="1800" dirty="0"/>
              <a:t>Doanh thu của các bang ở Mỹ vào năm 2003</a:t>
            </a:r>
            <a:endParaRPr lang="vi-VN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3109" name="Picture 34">
            <a:extLst>
              <a:ext uri="{FF2B5EF4-FFF2-40B4-BE49-F238E27FC236}">
                <a16:creationId xmlns:a16="http://schemas.microsoft.com/office/drawing/2014/main" id="{CD957C2A-0D86-F4A4-A5B1-31B8175F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24" y="1088259"/>
            <a:ext cx="6923030" cy="38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985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606;p63">
            <a:extLst>
              <a:ext uri="{FF2B5EF4-FFF2-40B4-BE49-F238E27FC236}">
                <a16:creationId xmlns:a16="http://schemas.microsoft.com/office/drawing/2014/main" id="{2D535DA6-4885-C3CC-6C4E-00805A4838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53483" y="330854"/>
            <a:ext cx="5280991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5. </a:t>
            </a:r>
            <a:r>
              <a:rPr lang="vi-V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Tổng số lượng sản phẩm được </a:t>
            </a:r>
            <a:r>
              <a:rPr lang="vi-VN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order</a:t>
            </a:r>
            <a:r>
              <a:rPr lang="vi-V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của từng tháng trong năm 2003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" name="Picture 35">
            <a:extLst>
              <a:ext uri="{FF2B5EF4-FFF2-40B4-BE49-F238E27FC236}">
                <a16:creationId xmlns:a16="http://schemas.microsoft.com/office/drawing/2014/main" id="{35A47333-5365-413F-75FA-6D0274B7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83" y="1190565"/>
            <a:ext cx="6971250" cy="3827524"/>
          </a:xfrm>
          <a:prstGeom prst="rect">
            <a:avLst/>
          </a:prstGeom>
        </p:spPr>
      </p:pic>
      <p:grpSp>
        <p:nvGrpSpPr>
          <p:cNvPr id="3" name="Google Shape;3215;p57">
            <a:extLst>
              <a:ext uri="{FF2B5EF4-FFF2-40B4-BE49-F238E27FC236}">
                <a16:creationId xmlns:a16="http://schemas.microsoft.com/office/drawing/2014/main" id="{90A7EA7C-FEBA-9836-2DEC-73F5570D660E}"/>
              </a:ext>
            </a:extLst>
          </p:cNvPr>
          <p:cNvGrpSpPr/>
          <p:nvPr/>
        </p:nvGrpSpPr>
        <p:grpSpPr>
          <a:xfrm>
            <a:off x="152399" y="675453"/>
            <a:ext cx="1753673" cy="1435500"/>
            <a:chOff x="845850" y="467825"/>
            <a:chExt cx="5996575" cy="4908600"/>
          </a:xfrm>
        </p:grpSpPr>
        <p:sp>
          <p:nvSpPr>
            <p:cNvPr id="4" name="Google Shape;3216;p57">
              <a:extLst>
                <a:ext uri="{FF2B5EF4-FFF2-40B4-BE49-F238E27FC236}">
                  <a16:creationId xmlns:a16="http://schemas.microsoft.com/office/drawing/2014/main" id="{D98ED6A9-05D8-8CE8-3C0D-C64C31A1BD3E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7;p57">
              <a:extLst>
                <a:ext uri="{FF2B5EF4-FFF2-40B4-BE49-F238E27FC236}">
                  <a16:creationId xmlns:a16="http://schemas.microsoft.com/office/drawing/2014/main" id="{F801D9C2-233C-93D4-CD0B-908E5C917ADC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18;p57">
              <a:extLst>
                <a:ext uri="{FF2B5EF4-FFF2-40B4-BE49-F238E27FC236}">
                  <a16:creationId xmlns:a16="http://schemas.microsoft.com/office/drawing/2014/main" id="{D8DD0DAF-C98B-68C4-77EF-8A4019413D72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19;p57">
              <a:extLst>
                <a:ext uri="{FF2B5EF4-FFF2-40B4-BE49-F238E27FC236}">
                  <a16:creationId xmlns:a16="http://schemas.microsoft.com/office/drawing/2014/main" id="{B2E79415-697D-D0D4-BED3-EEB62763D16B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0;p57">
              <a:extLst>
                <a:ext uri="{FF2B5EF4-FFF2-40B4-BE49-F238E27FC236}">
                  <a16:creationId xmlns:a16="http://schemas.microsoft.com/office/drawing/2014/main" id="{6A26DF5F-4868-9745-4E23-A82C40C404DC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1;p57">
              <a:extLst>
                <a:ext uri="{FF2B5EF4-FFF2-40B4-BE49-F238E27FC236}">
                  <a16:creationId xmlns:a16="http://schemas.microsoft.com/office/drawing/2014/main" id="{622AB0D9-8067-46CC-3B49-C213C8E155EB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2;p57">
              <a:extLst>
                <a:ext uri="{FF2B5EF4-FFF2-40B4-BE49-F238E27FC236}">
                  <a16:creationId xmlns:a16="http://schemas.microsoft.com/office/drawing/2014/main" id="{416CF4D5-5859-5BCF-D0CC-F5AF86F01367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3;p57">
              <a:extLst>
                <a:ext uri="{FF2B5EF4-FFF2-40B4-BE49-F238E27FC236}">
                  <a16:creationId xmlns:a16="http://schemas.microsoft.com/office/drawing/2014/main" id="{0732A696-3C1B-1F0B-4F36-3F09A8FC2092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4;p57">
              <a:extLst>
                <a:ext uri="{FF2B5EF4-FFF2-40B4-BE49-F238E27FC236}">
                  <a16:creationId xmlns:a16="http://schemas.microsoft.com/office/drawing/2014/main" id="{8CF4F9C7-A3B9-C74F-E0BD-2426A04713C1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5;p57">
              <a:extLst>
                <a:ext uri="{FF2B5EF4-FFF2-40B4-BE49-F238E27FC236}">
                  <a16:creationId xmlns:a16="http://schemas.microsoft.com/office/drawing/2014/main" id="{6D18D62C-3C69-21E5-1774-89766B416D93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6;p57">
              <a:extLst>
                <a:ext uri="{FF2B5EF4-FFF2-40B4-BE49-F238E27FC236}">
                  <a16:creationId xmlns:a16="http://schemas.microsoft.com/office/drawing/2014/main" id="{F49715DE-F9EF-ABEB-86E0-DD9BEF5501BE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7;p57">
              <a:extLst>
                <a:ext uri="{FF2B5EF4-FFF2-40B4-BE49-F238E27FC236}">
                  <a16:creationId xmlns:a16="http://schemas.microsoft.com/office/drawing/2014/main" id="{9715E125-67C5-959C-4A30-CAC365347928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28;p57">
              <a:extLst>
                <a:ext uri="{FF2B5EF4-FFF2-40B4-BE49-F238E27FC236}">
                  <a16:creationId xmlns:a16="http://schemas.microsoft.com/office/drawing/2014/main" id="{9208D4F1-AA1B-621A-9046-F3CD4DE11729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9;p57">
              <a:extLst>
                <a:ext uri="{FF2B5EF4-FFF2-40B4-BE49-F238E27FC236}">
                  <a16:creationId xmlns:a16="http://schemas.microsoft.com/office/drawing/2014/main" id="{CC9F3951-7772-FD9D-255C-259386835FC5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230;p57">
              <a:extLst>
                <a:ext uri="{FF2B5EF4-FFF2-40B4-BE49-F238E27FC236}">
                  <a16:creationId xmlns:a16="http://schemas.microsoft.com/office/drawing/2014/main" id="{05BCA256-F4EC-218C-49D0-731DA3DC2A47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231;p57">
              <a:extLst>
                <a:ext uri="{FF2B5EF4-FFF2-40B4-BE49-F238E27FC236}">
                  <a16:creationId xmlns:a16="http://schemas.microsoft.com/office/drawing/2014/main" id="{142E94CD-C951-DB39-5A6C-F99040FC13EC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232;p57">
              <a:extLst>
                <a:ext uri="{FF2B5EF4-FFF2-40B4-BE49-F238E27FC236}">
                  <a16:creationId xmlns:a16="http://schemas.microsoft.com/office/drawing/2014/main" id="{97055389-DC24-FF0B-8A02-C74FFB5FDCBE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233;p57">
              <a:extLst>
                <a:ext uri="{FF2B5EF4-FFF2-40B4-BE49-F238E27FC236}">
                  <a16:creationId xmlns:a16="http://schemas.microsoft.com/office/drawing/2014/main" id="{F81C62B6-5592-7262-35ED-A028D81BC324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234;p57">
              <a:extLst>
                <a:ext uri="{FF2B5EF4-FFF2-40B4-BE49-F238E27FC236}">
                  <a16:creationId xmlns:a16="http://schemas.microsoft.com/office/drawing/2014/main" id="{1AC01D7D-D607-7B49-67B5-422F1C752A49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235;p57">
              <a:extLst>
                <a:ext uri="{FF2B5EF4-FFF2-40B4-BE49-F238E27FC236}">
                  <a16:creationId xmlns:a16="http://schemas.microsoft.com/office/drawing/2014/main" id="{487BBC21-8200-2975-4B64-04BAA9E1A8CE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236;p57">
              <a:extLst>
                <a:ext uri="{FF2B5EF4-FFF2-40B4-BE49-F238E27FC236}">
                  <a16:creationId xmlns:a16="http://schemas.microsoft.com/office/drawing/2014/main" id="{26193B4B-05AC-5613-8B7D-6107EC4784B7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237;p57">
              <a:extLst>
                <a:ext uri="{FF2B5EF4-FFF2-40B4-BE49-F238E27FC236}">
                  <a16:creationId xmlns:a16="http://schemas.microsoft.com/office/drawing/2014/main" id="{0EE086B4-9E8D-2673-3C79-75252334A86D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238;p57">
              <a:extLst>
                <a:ext uri="{FF2B5EF4-FFF2-40B4-BE49-F238E27FC236}">
                  <a16:creationId xmlns:a16="http://schemas.microsoft.com/office/drawing/2014/main" id="{BEF8E6A4-D862-809C-AD99-5D96E4B9A1DC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239;p57">
              <a:extLst>
                <a:ext uri="{FF2B5EF4-FFF2-40B4-BE49-F238E27FC236}">
                  <a16:creationId xmlns:a16="http://schemas.microsoft.com/office/drawing/2014/main" id="{1DF09E73-C84A-AE1D-3714-13A00326AE7F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240;p57">
              <a:extLst>
                <a:ext uri="{FF2B5EF4-FFF2-40B4-BE49-F238E27FC236}">
                  <a16:creationId xmlns:a16="http://schemas.microsoft.com/office/drawing/2014/main" id="{BDE24C03-F2A8-2534-7594-EA2B7DFB9549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241;p57">
              <a:extLst>
                <a:ext uri="{FF2B5EF4-FFF2-40B4-BE49-F238E27FC236}">
                  <a16:creationId xmlns:a16="http://schemas.microsoft.com/office/drawing/2014/main" id="{11919959-7131-0E32-82B5-544A943896ED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242;p57">
              <a:extLst>
                <a:ext uri="{FF2B5EF4-FFF2-40B4-BE49-F238E27FC236}">
                  <a16:creationId xmlns:a16="http://schemas.microsoft.com/office/drawing/2014/main" id="{BA1D29BC-01BE-2844-3B65-10FBDE6C2355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243;p57">
              <a:extLst>
                <a:ext uri="{FF2B5EF4-FFF2-40B4-BE49-F238E27FC236}">
                  <a16:creationId xmlns:a16="http://schemas.microsoft.com/office/drawing/2014/main" id="{A93C0E12-02F7-C328-8CCE-E74CBDECD567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244;p57">
              <a:extLst>
                <a:ext uri="{FF2B5EF4-FFF2-40B4-BE49-F238E27FC236}">
                  <a16:creationId xmlns:a16="http://schemas.microsoft.com/office/drawing/2014/main" id="{F187919D-AD20-2572-EBF9-83516D4F51E3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245;p57">
              <a:extLst>
                <a:ext uri="{FF2B5EF4-FFF2-40B4-BE49-F238E27FC236}">
                  <a16:creationId xmlns:a16="http://schemas.microsoft.com/office/drawing/2014/main" id="{3700F9A5-934D-E4B0-42C1-04A8552CFE55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246;p57">
              <a:extLst>
                <a:ext uri="{FF2B5EF4-FFF2-40B4-BE49-F238E27FC236}">
                  <a16:creationId xmlns:a16="http://schemas.microsoft.com/office/drawing/2014/main" id="{55ABC83C-1F4D-F874-C5E8-B6CFC9160EC5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247;p57">
              <a:extLst>
                <a:ext uri="{FF2B5EF4-FFF2-40B4-BE49-F238E27FC236}">
                  <a16:creationId xmlns:a16="http://schemas.microsoft.com/office/drawing/2014/main" id="{A1123AA4-698E-1BF9-C8DF-DCBCD1A34D85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248;p57">
              <a:extLst>
                <a:ext uri="{FF2B5EF4-FFF2-40B4-BE49-F238E27FC236}">
                  <a16:creationId xmlns:a16="http://schemas.microsoft.com/office/drawing/2014/main" id="{59F9DD25-058C-37E8-7B88-6B68E759E601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249;p57">
              <a:extLst>
                <a:ext uri="{FF2B5EF4-FFF2-40B4-BE49-F238E27FC236}">
                  <a16:creationId xmlns:a16="http://schemas.microsoft.com/office/drawing/2014/main" id="{3D1B8A80-D401-1F6A-47CF-56C5DDD15966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250;p57">
              <a:extLst>
                <a:ext uri="{FF2B5EF4-FFF2-40B4-BE49-F238E27FC236}">
                  <a16:creationId xmlns:a16="http://schemas.microsoft.com/office/drawing/2014/main" id="{E10D8003-35B9-7785-94A7-B0BFEA1E062F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251;p57">
              <a:extLst>
                <a:ext uri="{FF2B5EF4-FFF2-40B4-BE49-F238E27FC236}">
                  <a16:creationId xmlns:a16="http://schemas.microsoft.com/office/drawing/2014/main" id="{F0E134C3-1705-3E5F-68D1-70C693366A0F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252;p57">
              <a:extLst>
                <a:ext uri="{FF2B5EF4-FFF2-40B4-BE49-F238E27FC236}">
                  <a16:creationId xmlns:a16="http://schemas.microsoft.com/office/drawing/2014/main" id="{AC6252B2-BBAA-6BA8-A5A1-3916E926A357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253;p57">
              <a:extLst>
                <a:ext uri="{FF2B5EF4-FFF2-40B4-BE49-F238E27FC236}">
                  <a16:creationId xmlns:a16="http://schemas.microsoft.com/office/drawing/2014/main" id="{9AA3C762-B309-0CAC-A976-DF28087F7E94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254;p57">
              <a:extLst>
                <a:ext uri="{FF2B5EF4-FFF2-40B4-BE49-F238E27FC236}">
                  <a16:creationId xmlns:a16="http://schemas.microsoft.com/office/drawing/2014/main" id="{F9FA72DF-B733-0883-7755-0C3F3443FAA2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255;p57">
              <a:extLst>
                <a:ext uri="{FF2B5EF4-FFF2-40B4-BE49-F238E27FC236}">
                  <a16:creationId xmlns:a16="http://schemas.microsoft.com/office/drawing/2014/main" id="{CA6571EB-F401-AF9B-ACDE-934A287A4BC1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256;p57">
              <a:extLst>
                <a:ext uri="{FF2B5EF4-FFF2-40B4-BE49-F238E27FC236}">
                  <a16:creationId xmlns:a16="http://schemas.microsoft.com/office/drawing/2014/main" id="{FD581BCC-BF49-F503-DED0-38B01F015100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257;p57">
              <a:extLst>
                <a:ext uri="{FF2B5EF4-FFF2-40B4-BE49-F238E27FC236}">
                  <a16:creationId xmlns:a16="http://schemas.microsoft.com/office/drawing/2014/main" id="{CA9BF5A0-31E7-351C-5424-7BBA5B5994D3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258;p57">
              <a:extLst>
                <a:ext uri="{FF2B5EF4-FFF2-40B4-BE49-F238E27FC236}">
                  <a16:creationId xmlns:a16="http://schemas.microsoft.com/office/drawing/2014/main" id="{6166F8BC-7F28-5C74-91E8-2D0F660C0018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259;p57">
              <a:extLst>
                <a:ext uri="{FF2B5EF4-FFF2-40B4-BE49-F238E27FC236}">
                  <a16:creationId xmlns:a16="http://schemas.microsoft.com/office/drawing/2014/main" id="{6E88906D-D813-BD82-CA2B-944C38F83193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260;p57">
              <a:extLst>
                <a:ext uri="{FF2B5EF4-FFF2-40B4-BE49-F238E27FC236}">
                  <a16:creationId xmlns:a16="http://schemas.microsoft.com/office/drawing/2014/main" id="{49AB6BE8-7ED8-0F1C-8ED7-72CA8479694B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261;p57">
              <a:extLst>
                <a:ext uri="{FF2B5EF4-FFF2-40B4-BE49-F238E27FC236}">
                  <a16:creationId xmlns:a16="http://schemas.microsoft.com/office/drawing/2014/main" id="{03C588CA-3585-3CE1-5354-445B7BAFF849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262;p57">
              <a:extLst>
                <a:ext uri="{FF2B5EF4-FFF2-40B4-BE49-F238E27FC236}">
                  <a16:creationId xmlns:a16="http://schemas.microsoft.com/office/drawing/2014/main" id="{7FC8A765-1732-8760-CBA5-EF90277C0675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263;p57">
              <a:extLst>
                <a:ext uri="{FF2B5EF4-FFF2-40B4-BE49-F238E27FC236}">
                  <a16:creationId xmlns:a16="http://schemas.microsoft.com/office/drawing/2014/main" id="{D0031279-EF3D-6449-5961-5F122D282E30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264;p57">
              <a:extLst>
                <a:ext uri="{FF2B5EF4-FFF2-40B4-BE49-F238E27FC236}">
                  <a16:creationId xmlns:a16="http://schemas.microsoft.com/office/drawing/2014/main" id="{DFC0FA1B-4756-E6EB-EF8B-7095F2680795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265;p57">
              <a:extLst>
                <a:ext uri="{FF2B5EF4-FFF2-40B4-BE49-F238E27FC236}">
                  <a16:creationId xmlns:a16="http://schemas.microsoft.com/office/drawing/2014/main" id="{2D4B5F42-DB19-E82A-5107-8E600CE50950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266;p57">
              <a:extLst>
                <a:ext uri="{FF2B5EF4-FFF2-40B4-BE49-F238E27FC236}">
                  <a16:creationId xmlns:a16="http://schemas.microsoft.com/office/drawing/2014/main" id="{A690A27B-7F0D-19FF-5A0C-FADE0EBF9485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267;p57">
              <a:extLst>
                <a:ext uri="{FF2B5EF4-FFF2-40B4-BE49-F238E27FC236}">
                  <a16:creationId xmlns:a16="http://schemas.microsoft.com/office/drawing/2014/main" id="{7666795D-AA11-2FF9-CC09-0FA95F768A55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268;p57">
              <a:extLst>
                <a:ext uri="{FF2B5EF4-FFF2-40B4-BE49-F238E27FC236}">
                  <a16:creationId xmlns:a16="http://schemas.microsoft.com/office/drawing/2014/main" id="{DD48E084-A88E-5608-EDA0-BFF8BDA9B8E0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269;p57">
              <a:extLst>
                <a:ext uri="{FF2B5EF4-FFF2-40B4-BE49-F238E27FC236}">
                  <a16:creationId xmlns:a16="http://schemas.microsoft.com/office/drawing/2014/main" id="{D6D9BBDB-01F8-D91F-DE05-4A7BAF8D1D2C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270;p57">
              <a:extLst>
                <a:ext uri="{FF2B5EF4-FFF2-40B4-BE49-F238E27FC236}">
                  <a16:creationId xmlns:a16="http://schemas.microsoft.com/office/drawing/2014/main" id="{A000664D-55BA-DA96-1E87-B72865B63889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271;p57">
              <a:extLst>
                <a:ext uri="{FF2B5EF4-FFF2-40B4-BE49-F238E27FC236}">
                  <a16:creationId xmlns:a16="http://schemas.microsoft.com/office/drawing/2014/main" id="{996088AD-E3B5-3732-9396-B0C3BDB34786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272;p57">
              <a:extLst>
                <a:ext uri="{FF2B5EF4-FFF2-40B4-BE49-F238E27FC236}">
                  <a16:creationId xmlns:a16="http://schemas.microsoft.com/office/drawing/2014/main" id="{9C043094-8E3D-9A5E-B28E-48BF04B3152C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273;p57">
              <a:extLst>
                <a:ext uri="{FF2B5EF4-FFF2-40B4-BE49-F238E27FC236}">
                  <a16:creationId xmlns:a16="http://schemas.microsoft.com/office/drawing/2014/main" id="{C114A5FC-12E6-1C65-118E-6FF698CEDD73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274;p57">
              <a:extLst>
                <a:ext uri="{FF2B5EF4-FFF2-40B4-BE49-F238E27FC236}">
                  <a16:creationId xmlns:a16="http://schemas.microsoft.com/office/drawing/2014/main" id="{B7EB283F-81E1-8907-A80E-1E2214D07591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275;p57">
              <a:extLst>
                <a:ext uri="{FF2B5EF4-FFF2-40B4-BE49-F238E27FC236}">
                  <a16:creationId xmlns:a16="http://schemas.microsoft.com/office/drawing/2014/main" id="{796C8011-42A4-CD73-29A0-45AEC7F882D9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276;p57">
              <a:extLst>
                <a:ext uri="{FF2B5EF4-FFF2-40B4-BE49-F238E27FC236}">
                  <a16:creationId xmlns:a16="http://schemas.microsoft.com/office/drawing/2014/main" id="{622A0861-8B55-A5CE-6091-8C8E607BFCF8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277;p57">
              <a:extLst>
                <a:ext uri="{FF2B5EF4-FFF2-40B4-BE49-F238E27FC236}">
                  <a16:creationId xmlns:a16="http://schemas.microsoft.com/office/drawing/2014/main" id="{48667D9C-01A2-CF7E-436D-2F7F14E58EB8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278;p57">
              <a:extLst>
                <a:ext uri="{FF2B5EF4-FFF2-40B4-BE49-F238E27FC236}">
                  <a16:creationId xmlns:a16="http://schemas.microsoft.com/office/drawing/2014/main" id="{FDBB7305-AF94-14C7-5774-29E45808DF3F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279;p57">
              <a:extLst>
                <a:ext uri="{FF2B5EF4-FFF2-40B4-BE49-F238E27FC236}">
                  <a16:creationId xmlns:a16="http://schemas.microsoft.com/office/drawing/2014/main" id="{D219031F-147A-8FA3-EB00-C844DC35ED92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280;p57">
              <a:extLst>
                <a:ext uri="{FF2B5EF4-FFF2-40B4-BE49-F238E27FC236}">
                  <a16:creationId xmlns:a16="http://schemas.microsoft.com/office/drawing/2014/main" id="{4109F54B-84F6-5398-7CE3-87522EFE66FE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281;p57">
              <a:extLst>
                <a:ext uri="{FF2B5EF4-FFF2-40B4-BE49-F238E27FC236}">
                  <a16:creationId xmlns:a16="http://schemas.microsoft.com/office/drawing/2014/main" id="{B39B0BB7-88F7-7CE4-3940-D7C8B38D4048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282;p57">
              <a:extLst>
                <a:ext uri="{FF2B5EF4-FFF2-40B4-BE49-F238E27FC236}">
                  <a16:creationId xmlns:a16="http://schemas.microsoft.com/office/drawing/2014/main" id="{BE24251F-67B0-195A-D4BA-6C2CDDB31F0E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283;p57">
              <a:extLst>
                <a:ext uri="{FF2B5EF4-FFF2-40B4-BE49-F238E27FC236}">
                  <a16:creationId xmlns:a16="http://schemas.microsoft.com/office/drawing/2014/main" id="{3CFE01C3-6887-56B1-33D5-B9DB93E92845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284;p57">
              <a:extLst>
                <a:ext uri="{FF2B5EF4-FFF2-40B4-BE49-F238E27FC236}">
                  <a16:creationId xmlns:a16="http://schemas.microsoft.com/office/drawing/2014/main" id="{83F21737-C192-B0A1-3B6C-F3A0079DDE1E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285;p57">
              <a:extLst>
                <a:ext uri="{FF2B5EF4-FFF2-40B4-BE49-F238E27FC236}">
                  <a16:creationId xmlns:a16="http://schemas.microsoft.com/office/drawing/2014/main" id="{04A6207E-AE2D-9E6D-D2C1-9DCBB100A8AE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286;p57">
              <a:extLst>
                <a:ext uri="{FF2B5EF4-FFF2-40B4-BE49-F238E27FC236}">
                  <a16:creationId xmlns:a16="http://schemas.microsoft.com/office/drawing/2014/main" id="{0AABB26A-96EE-9C0E-EE29-7325969F626A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287;p57">
              <a:extLst>
                <a:ext uri="{FF2B5EF4-FFF2-40B4-BE49-F238E27FC236}">
                  <a16:creationId xmlns:a16="http://schemas.microsoft.com/office/drawing/2014/main" id="{E5C62C3A-9625-8292-0FF4-745A05A7EE7C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288;p57">
              <a:extLst>
                <a:ext uri="{FF2B5EF4-FFF2-40B4-BE49-F238E27FC236}">
                  <a16:creationId xmlns:a16="http://schemas.microsoft.com/office/drawing/2014/main" id="{EE6F2E0D-62B6-C101-35F9-E4074FD7369E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289;p57">
              <a:extLst>
                <a:ext uri="{FF2B5EF4-FFF2-40B4-BE49-F238E27FC236}">
                  <a16:creationId xmlns:a16="http://schemas.microsoft.com/office/drawing/2014/main" id="{DA536EB2-9181-F090-135E-D7947DA9A625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290;p57">
              <a:extLst>
                <a:ext uri="{FF2B5EF4-FFF2-40B4-BE49-F238E27FC236}">
                  <a16:creationId xmlns:a16="http://schemas.microsoft.com/office/drawing/2014/main" id="{518C228A-8CB7-A02F-1BF4-6E69AA0F71FC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291;p57">
              <a:extLst>
                <a:ext uri="{FF2B5EF4-FFF2-40B4-BE49-F238E27FC236}">
                  <a16:creationId xmlns:a16="http://schemas.microsoft.com/office/drawing/2014/main" id="{AD6159E6-752E-28FB-01C8-E7CE5B3FC5E5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292;p57">
              <a:extLst>
                <a:ext uri="{FF2B5EF4-FFF2-40B4-BE49-F238E27FC236}">
                  <a16:creationId xmlns:a16="http://schemas.microsoft.com/office/drawing/2014/main" id="{B0DFCE4B-55BB-9E37-2050-9AD40C565361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293;p57">
              <a:extLst>
                <a:ext uri="{FF2B5EF4-FFF2-40B4-BE49-F238E27FC236}">
                  <a16:creationId xmlns:a16="http://schemas.microsoft.com/office/drawing/2014/main" id="{2C6F8428-C036-84DA-51AE-577376867E0E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294;p57">
              <a:extLst>
                <a:ext uri="{FF2B5EF4-FFF2-40B4-BE49-F238E27FC236}">
                  <a16:creationId xmlns:a16="http://schemas.microsoft.com/office/drawing/2014/main" id="{1CA97C2D-7831-1F40-8CE6-A5A1FC9C19C8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295;p57">
              <a:extLst>
                <a:ext uri="{FF2B5EF4-FFF2-40B4-BE49-F238E27FC236}">
                  <a16:creationId xmlns:a16="http://schemas.microsoft.com/office/drawing/2014/main" id="{66625686-F71A-9B43-BA2C-535B338DF35A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296;p57">
              <a:extLst>
                <a:ext uri="{FF2B5EF4-FFF2-40B4-BE49-F238E27FC236}">
                  <a16:creationId xmlns:a16="http://schemas.microsoft.com/office/drawing/2014/main" id="{B9810ADE-027D-CFDE-BA34-BDE71D640B9A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297;p57">
              <a:extLst>
                <a:ext uri="{FF2B5EF4-FFF2-40B4-BE49-F238E27FC236}">
                  <a16:creationId xmlns:a16="http://schemas.microsoft.com/office/drawing/2014/main" id="{E1DF5AD5-64A7-F526-2720-ECBF2517EFD2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298;p57">
              <a:extLst>
                <a:ext uri="{FF2B5EF4-FFF2-40B4-BE49-F238E27FC236}">
                  <a16:creationId xmlns:a16="http://schemas.microsoft.com/office/drawing/2014/main" id="{E51D3AEA-5BE2-FCE6-C2CB-F133C3C869C0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299;p57">
              <a:extLst>
                <a:ext uri="{FF2B5EF4-FFF2-40B4-BE49-F238E27FC236}">
                  <a16:creationId xmlns:a16="http://schemas.microsoft.com/office/drawing/2014/main" id="{85C7AB99-A0AF-34EE-9846-52EE915E995D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300;p57">
              <a:extLst>
                <a:ext uri="{FF2B5EF4-FFF2-40B4-BE49-F238E27FC236}">
                  <a16:creationId xmlns:a16="http://schemas.microsoft.com/office/drawing/2014/main" id="{740064FE-0850-2287-B2A2-BB62D5885192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301;p57">
              <a:extLst>
                <a:ext uri="{FF2B5EF4-FFF2-40B4-BE49-F238E27FC236}">
                  <a16:creationId xmlns:a16="http://schemas.microsoft.com/office/drawing/2014/main" id="{08D86C18-64DF-8560-C4FE-237CB6B07F3F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302;p57">
              <a:extLst>
                <a:ext uri="{FF2B5EF4-FFF2-40B4-BE49-F238E27FC236}">
                  <a16:creationId xmlns:a16="http://schemas.microsoft.com/office/drawing/2014/main" id="{EA4EEA58-BF8B-2B11-31CB-C74721CF3B9B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303;p57">
              <a:extLst>
                <a:ext uri="{FF2B5EF4-FFF2-40B4-BE49-F238E27FC236}">
                  <a16:creationId xmlns:a16="http://schemas.microsoft.com/office/drawing/2014/main" id="{426026E4-5451-31AC-19E1-AEC3910C7252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304;p57">
              <a:extLst>
                <a:ext uri="{FF2B5EF4-FFF2-40B4-BE49-F238E27FC236}">
                  <a16:creationId xmlns:a16="http://schemas.microsoft.com/office/drawing/2014/main" id="{757AB0BA-1863-5D8A-D707-9447D47DE283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305;p57">
              <a:extLst>
                <a:ext uri="{FF2B5EF4-FFF2-40B4-BE49-F238E27FC236}">
                  <a16:creationId xmlns:a16="http://schemas.microsoft.com/office/drawing/2014/main" id="{54314102-283C-92D4-B021-03A326B481D4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306;p57">
              <a:extLst>
                <a:ext uri="{FF2B5EF4-FFF2-40B4-BE49-F238E27FC236}">
                  <a16:creationId xmlns:a16="http://schemas.microsoft.com/office/drawing/2014/main" id="{126CBA6C-63C7-38FA-21EB-50E875B074E7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307;p57">
              <a:extLst>
                <a:ext uri="{FF2B5EF4-FFF2-40B4-BE49-F238E27FC236}">
                  <a16:creationId xmlns:a16="http://schemas.microsoft.com/office/drawing/2014/main" id="{60F62B02-79BF-2E15-E637-8F09C1E0F2EC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308;p57">
              <a:extLst>
                <a:ext uri="{FF2B5EF4-FFF2-40B4-BE49-F238E27FC236}">
                  <a16:creationId xmlns:a16="http://schemas.microsoft.com/office/drawing/2014/main" id="{107020A9-9D55-CBE1-781E-C009DC4365B7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309;p57">
              <a:extLst>
                <a:ext uri="{FF2B5EF4-FFF2-40B4-BE49-F238E27FC236}">
                  <a16:creationId xmlns:a16="http://schemas.microsoft.com/office/drawing/2014/main" id="{CA315B9E-0C73-183E-BD57-5F9E8BCFFF32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310;p57">
              <a:extLst>
                <a:ext uri="{FF2B5EF4-FFF2-40B4-BE49-F238E27FC236}">
                  <a16:creationId xmlns:a16="http://schemas.microsoft.com/office/drawing/2014/main" id="{0B1CB1F4-0B7A-B75B-556E-5BC425811E04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311;p57">
              <a:extLst>
                <a:ext uri="{FF2B5EF4-FFF2-40B4-BE49-F238E27FC236}">
                  <a16:creationId xmlns:a16="http://schemas.microsoft.com/office/drawing/2014/main" id="{1BA3227E-CBCB-DC42-A60B-F08CF2E9969E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312;p57">
              <a:extLst>
                <a:ext uri="{FF2B5EF4-FFF2-40B4-BE49-F238E27FC236}">
                  <a16:creationId xmlns:a16="http://schemas.microsoft.com/office/drawing/2014/main" id="{AFDCDD96-F9C1-1095-B84D-2D036A0A92C7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313;p57">
              <a:extLst>
                <a:ext uri="{FF2B5EF4-FFF2-40B4-BE49-F238E27FC236}">
                  <a16:creationId xmlns:a16="http://schemas.microsoft.com/office/drawing/2014/main" id="{10AA2E30-1B39-3841-A562-1F8F1DE379E1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314;p57">
              <a:extLst>
                <a:ext uri="{FF2B5EF4-FFF2-40B4-BE49-F238E27FC236}">
                  <a16:creationId xmlns:a16="http://schemas.microsoft.com/office/drawing/2014/main" id="{7961D850-8A26-C1C7-8E7D-A43E33D0DE30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315;p57">
              <a:extLst>
                <a:ext uri="{FF2B5EF4-FFF2-40B4-BE49-F238E27FC236}">
                  <a16:creationId xmlns:a16="http://schemas.microsoft.com/office/drawing/2014/main" id="{174A0F31-39FE-6749-520B-3D825B81D186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316;p57">
              <a:extLst>
                <a:ext uri="{FF2B5EF4-FFF2-40B4-BE49-F238E27FC236}">
                  <a16:creationId xmlns:a16="http://schemas.microsoft.com/office/drawing/2014/main" id="{407DF42C-0127-23AF-E331-72C3000FBEE4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317;p57">
              <a:extLst>
                <a:ext uri="{FF2B5EF4-FFF2-40B4-BE49-F238E27FC236}">
                  <a16:creationId xmlns:a16="http://schemas.microsoft.com/office/drawing/2014/main" id="{ABC2C1C5-8959-774F-9888-C3EE9B4568C8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318;p57">
              <a:extLst>
                <a:ext uri="{FF2B5EF4-FFF2-40B4-BE49-F238E27FC236}">
                  <a16:creationId xmlns:a16="http://schemas.microsoft.com/office/drawing/2014/main" id="{2CFFF975-4247-2CBA-16FA-A8181BF3BFEA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319;p57">
              <a:extLst>
                <a:ext uri="{FF2B5EF4-FFF2-40B4-BE49-F238E27FC236}">
                  <a16:creationId xmlns:a16="http://schemas.microsoft.com/office/drawing/2014/main" id="{C523BEEA-E502-E254-3F0D-C3194D601696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320;p57">
              <a:extLst>
                <a:ext uri="{FF2B5EF4-FFF2-40B4-BE49-F238E27FC236}">
                  <a16:creationId xmlns:a16="http://schemas.microsoft.com/office/drawing/2014/main" id="{1C056F62-1290-55BC-0D95-A7CA90C5C868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321;p57">
              <a:extLst>
                <a:ext uri="{FF2B5EF4-FFF2-40B4-BE49-F238E27FC236}">
                  <a16:creationId xmlns:a16="http://schemas.microsoft.com/office/drawing/2014/main" id="{EBD3E373-1FEF-92E6-2147-9A59FAF64794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322;p57">
              <a:extLst>
                <a:ext uri="{FF2B5EF4-FFF2-40B4-BE49-F238E27FC236}">
                  <a16:creationId xmlns:a16="http://schemas.microsoft.com/office/drawing/2014/main" id="{0CEA6050-E1AC-17D4-B39B-FEFD57CCCED3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323;p57">
              <a:extLst>
                <a:ext uri="{FF2B5EF4-FFF2-40B4-BE49-F238E27FC236}">
                  <a16:creationId xmlns:a16="http://schemas.microsoft.com/office/drawing/2014/main" id="{81FCA23D-3D30-EA07-D5E8-52E420597A84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324;p57">
              <a:extLst>
                <a:ext uri="{FF2B5EF4-FFF2-40B4-BE49-F238E27FC236}">
                  <a16:creationId xmlns:a16="http://schemas.microsoft.com/office/drawing/2014/main" id="{CEFB6754-627B-66B9-4C75-7B9310FAF4CE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325;p57">
              <a:extLst>
                <a:ext uri="{FF2B5EF4-FFF2-40B4-BE49-F238E27FC236}">
                  <a16:creationId xmlns:a16="http://schemas.microsoft.com/office/drawing/2014/main" id="{4E6EDDA9-B45F-46EA-A7C0-156F9E1F15E6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326;p57">
              <a:extLst>
                <a:ext uri="{FF2B5EF4-FFF2-40B4-BE49-F238E27FC236}">
                  <a16:creationId xmlns:a16="http://schemas.microsoft.com/office/drawing/2014/main" id="{1BB218E0-59DD-2B1D-FF77-0803344E8B5B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327;p57">
              <a:extLst>
                <a:ext uri="{FF2B5EF4-FFF2-40B4-BE49-F238E27FC236}">
                  <a16:creationId xmlns:a16="http://schemas.microsoft.com/office/drawing/2014/main" id="{343C8DC5-C5DA-4CF1-7F1D-ACFB9043C706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328;p57">
              <a:extLst>
                <a:ext uri="{FF2B5EF4-FFF2-40B4-BE49-F238E27FC236}">
                  <a16:creationId xmlns:a16="http://schemas.microsoft.com/office/drawing/2014/main" id="{9EABD881-DEDA-3A1B-9AD0-408C13B41DB4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329;p57">
              <a:extLst>
                <a:ext uri="{FF2B5EF4-FFF2-40B4-BE49-F238E27FC236}">
                  <a16:creationId xmlns:a16="http://schemas.microsoft.com/office/drawing/2014/main" id="{FAF8B3AA-5D4C-CCD0-96F3-9CCC6DA27BB5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330;p57">
              <a:extLst>
                <a:ext uri="{FF2B5EF4-FFF2-40B4-BE49-F238E27FC236}">
                  <a16:creationId xmlns:a16="http://schemas.microsoft.com/office/drawing/2014/main" id="{AFAF3C61-9C8F-BECD-60BB-A6C44300EDB5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331;p57">
              <a:extLst>
                <a:ext uri="{FF2B5EF4-FFF2-40B4-BE49-F238E27FC236}">
                  <a16:creationId xmlns:a16="http://schemas.microsoft.com/office/drawing/2014/main" id="{F111077B-5D7B-C030-757B-20A750B83004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332;p57">
              <a:extLst>
                <a:ext uri="{FF2B5EF4-FFF2-40B4-BE49-F238E27FC236}">
                  <a16:creationId xmlns:a16="http://schemas.microsoft.com/office/drawing/2014/main" id="{92895E70-B04E-E756-C2B8-C6A63DD2639E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333;p57">
              <a:extLst>
                <a:ext uri="{FF2B5EF4-FFF2-40B4-BE49-F238E27FC236}">
                  <a16:creationId xmlns:a16="http://schemas.microsoft.com/office/drawing/2014/main" id="{3334F231-E632-5E71-39BB-064C0BD6D0C7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334;p57">
              <a:extLst>
                <a:ext uri="{FF2B5EF4-FFF2-40B4-BE49-F238E27FC236}">
                  <a16:creationId xmlns:a16="http://schemas.microsoft.com/office/drawing/2014/main" id="{A0EB27E4-1394-3476-F563-D5761F8A1309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335;p57">
              <a:extLst>
                <a:ext uri="{FF2B5EF4-FFF2-40B4-BE49-F238E27FC236}">
                  <a16:creationId xmlns:a16="http://schemas.microsoft.com/office/drawing/2014/main" id="{970583F4-D1CD-57DC-1FAF-DC2DBA7F07F3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336;p57">
              <a:extLst>
                <a:ext uri="{FF2B5EF4-FFF2-40B4-BE49-F238E27FC236}">
                  <a16:creationId xmlns:a16="http://schemas.microsoft.com/office/drawing/2014/main" id="{0739E029-AF0E-864A-E8A8-512F208D19EE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337;p57">
              <a:extLst>
                <a:ext uri="{FF2B5EF4-FFF2-40B4-BE49-F238E27FC236}">
                  <a16:creationId xmlns:a16="http://schemas.microsoft.com/office/drawing/2014/main" id="{9AC6E8C3-39A1-877E-1A8D-6620FEFDFB62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338;p57">
              <a:extLst>
                <a:ext uri="{FF2B5EF4-FFF2-40B4-BE49-F238E27FC236}">
                  <a16:creationId xmlns:a16="http://schemas.microsoft.com/office/drawing/2014/main" id="{CCE5C368-00E6-BA23-0216-70570015389D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339;p57">
              <a:extLst>
                <a:ext uri="{FF2B5EF4-FFF2-40B4-BE49-F238E27FC236}">
                  <a16:creationId xmlns:a16="http://schemas.microsoft.com/office/drawing/2014/main" id="{2531850F-F911-BAC2-D16E-6D94C4160636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340;p57">
              <a:extLst>
                <a:ext uri="{FF2B5EF4-FFF2-40B4-BE49-F238E27FC236}">
                  <a16:creationId xmlns:a16="http://schemas.microsoft.com/office/drawing/2014/main" id="{D06FCDA4-F71A-18AD-2386-5DA51B2B1A6B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341;p57">
              <a:extLst>
                <a:ext uri="{FF2B5EF4-FFF2-40B4-BE49-F238E27FC236}">
                  <a16:creationId xmlns:a16="http://schemas.microsoft.com/office/drawing/2014/main" id="{1FFCCAD1-8864-00FD-3C89-F944FF60430A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342;p57">
              <a:extLst>
                <a:ext uri="{FF2B5EF4-FFF2-40B4-BE49-F238E27FC236}">
                  <a16:creationId xmlns:a16="http://schemas.microsoft.com/office/drawing/2014/main" id="{3243193F-2511-BC4E-0EF6-7BC2A8A16CC8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343;p57">
              <a:extLst>
                <a:ext uri="{FF2B5EF4-FFF2-40B4-BE49-F238E27FC236}">
                  <a16:creationId xmlns:a16="http://schemas.microsoft.com/office/drawing/2014/main" id="{78B1054B-AB91-BD28-CE17-6410DF9F2154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344;p57">
              <a:extLst>
                <a:ext uri="{FF2B5EF4-FFF2-40B4-BE49-F238E27FC236}">
                  <a16:creationId xmlns:a16="http://schemas.microsoft.com/office/drawing/2014/main" id="{A501C1D5-C805-890A-854E-3CF0352B5980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345;p57">
              <a:extLst>
                <a:ext uri="{FF2B5EF4-FFF2-40B4-BE49-F238E27FC236}">
                  <a16:creationId xmlns:a16="http://schemas.microsoft.com/office/drawing/2014/main" id="{84913ACF-3D32-0525-C862-4150BC5DC307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346;p57">
              <a:extLst>
                <a:ext uri="{FF2B5EF4-FFF2-40B4-BE49-F238E27FC236}">
                  <a16:creationId xmlns:a16="http://schemas.microsoft.com/office/drawing/2014/main" id="{B6489831-8D3B-1F9C-CF63-DAB1FB0936C6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347;p57">
              <a:extLst>
                <a:ext uri="{FF2B5EF4-FFF2-40B4-BE49-F238E27FC236}">
                  <a16:creationId xmlns:a16="http://schemas.microsoft.com/office/drawing/2014/main" id="{C13AF7AA-F9A6-8B74-B650-47DA24A0EF87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348;p57">
              <a:extLst>
                <a:ext uri="{FF2B5EF4-FFF2-40B4-BE49-F238E27FC236}">
                  <a16:creationId xmlns:a16="http://schemas.microsoft.com/office/drawing/2014/main" id="{8F8F71C3-39D5-0046-5E5E-4DF487DF8790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349;p57">
              <a:extLst>
                <a:ext uri="{FF2B5EF4-FFF2-40B4-BE49-F238E27FC236}">
                  <a16:creationId xmlns:a16="http://schemas.microsoft.com/office/drawing/2014/main" id="{0626D460-77F0-F734-387C-2F64E5C5BA83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350;p57">
              <a:extLst>
                <a:ext uri="{FF2B5EF4-FFF2-40B4-BE49-F238E27FC236}">
                  <a16:creationId xmlns:a16="http://schemas.microsoft.com/office/drawing/2014/main" id="{2A0AA692-57F8-6DDE-B1BA-43FD431F7A3F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351;p57">
              <a:extLst>
                <a:ext uri="{FF2B5EF4-FFF2-40B4-BE49-F238E27FC236}">
                  <a16:creationId xmlns:a16="http://schemas.microsoft.com/office/drawing/2014/main" id="{2B7B2776-653B-F84F-ABE6-994AB47B8B6F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352;p57">
              <a:extLst>
                <a:ext uri="{FF2B5EF4-FFF2-40B4-BE49-F238E27FC236}">
                  <a16:creationId xmlns:a16="http://schemas.microsoft.com/office/drawing/2014/main" id="{99940724-740F-DFCF-3394-C3A4896323A0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353;p57">
              <a:extLst>
                <a:ext uri="{FF2B5EF4-FFF2-40B4-BE49-F238E27FC236}">
                  <a16:creationId xmlns:a16="http://schemas.microsoft.com/office/drawing/2014/main" id="{BB1BA414-FAE3-F6B5-3B7E-708DF09BFAB6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354;p57">
              <a:extLst>
                <a:ext uri="{FF2B5EF4-FFF2-40B4-BE49-F238E27FC236}">
                  <a16:creationId xmlns:a16="http://schemas.microsoft.com/office/drawing/2014/main" id="{E16B36F2-F38A-0D11-9535-8DBE6E738605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355;p57">
              <a:extLst>
                <a:ext uri="{FF2B5EF4-FFF2-40B4-BE49-F238E27FC236}">
                  <a16:creationId xmlns:a16="http://schemas.microsoft.com/office/drawing/2014/main" id="{14EE4238-9673-CA46-F5FE-88ADC3B68A20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356;p57">
              <a:extLst>
                <a:ext uri="{FF2B5EF4-FFF2-40B4-BE49-F238E27FC236}">
                  <a16:creationId xmlns:a16="http://schemas.microsoft.com/office/drawing/2014/main" id="{C20D2A37-22D0-4FC7-D524-B39F75D00DD6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357;p57">
              <a:extLst>
                <a:ext uri="{FF2B5EF4-FFF2-40B4-BE49-F238E27FC236}">
                  <a16:creationId xmlns:a16="http://schemas.microsoft.com/office/drawing/2014/main" id="{E87AE593-C028-3E90-E911-5F7D8B3FAFFA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358;p57">
              <a:extLst>
                <a:ext uri="{FF2B5EF4-FFF2-40B4-BE49-F238E27FC236}">
                  <a16:creationId xmlns:a16="http://schemas.microsoft.com/office/drawing/2014/main" id="{88C0E210-A290-8EB0-9CA9-37816956D01D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359;p57">
              <a:extLst>
                <a:ext uri="{FF2B5EF4-FFF2-40B4-BE49-F238E27FC236}">
                  <a16:creationId xmlns:a16="http://schemas.microsoft.com/office/drawing/2014/main" id="{899D4CC9-2524-AE30-0284-2F0A99397A7B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360;p57">
              <a:extLst>
                <a:ext uri="{FF2B5EF4-FFF2-40B4-BE49-F238E27FC236}">
                  <a16:creationId xmlns:a16="http://schemas.microsoft.com/office/drawing/2014/main" id="{A252D6D5-2A0B-22AF-B629-F94AF3FA723E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361;p57">
              <a:extLst>
                <a:ext uri="{FF2B5EF4-FFF2-40B4-BE49-F238E27FC236}">
                  <a16:creationId xmlns:a16="http://schemas.microsoft.com/office/drawing/2014/main" id="{0DFDAD37-AAB8-69B8-648C-EEF95B9CCA41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362;p57">
              <a:extLst>
                <a:ext uri="{FF2B5EF4-FFF2-40B4-BE49-F238E27FC236}">
                  <a16:creationId xmlns:a16="http://schemas.microsoft.com/office/drawing/2014/main" id="{D41785C7-C089-6834-6265-48C74003744C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363;p57">
              <a:extLst>
                <a:ext uri="{FF2B5EF4-FFF2-40B4-BE49-F238E27FC236}">
                  <a16:creationId xmlns:a16="http://schemas.microsoft.com/office/drawing/2014/main" id="{C001800D-8A66-BEFA-A073-79CF51BFEB6A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364;p57">
              <a:extLst>
                <a:ext uri="{FF2B5EF4-FFF2-40B4-BE49-F238E27FC236}">
                  <a16:creationId xmlns:a16="http://schemas.microsoft.com/office/drawing/2014/main" id="{7D2A8465-78C0-DE0E-8051-B245008943C6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365;p57">
              <a:extLst>
                <a:ext uri="{FF2B5EF4-FFF2-40B4-BE49-F238E27FC236}">
                  <a16:creationId xmlns:a16="http://schemas.microsoft.com/office/drawing/2014/main" id="{F3860C7D-78D4-3E02-44A4-C3C03C6DE06A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366;p57">
              <a:extLst>
                <a:ext uri="{FF2B5EF4-FFF2-40B4-BE49-F238E27FC236}">
                  <a16:creationId xmlns:a16="http://schemas.microsoft.com/office/drawing/2014/main" id="{DB942107-C154-50F9-BABE-C9B459041806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367;p57">
              <a:extLst>
                <a:ext uri="{FF2B5EF4-FFF2-40B4-BE49-F238E27FC236}">
                  <a16:creationId xmlns:a16="http://schemas.microsoft.com/office/drawing/2014/main" id="{FB9C0DF0-9817-1DF6-562E-17D67A85BB99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368;p57">
              <a:extLst>
                <a:ext uri="{FF2B5EF4-FFF2-40B4-BE49-F238E27FC236}">
                  <a16:creationId xmlns:a16="http://schemas.microsoft.com/office/drawing/2014/main" id="{CF0F3AD3-4DB9-7FA6-ED1D-198789833271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369;p57">
              <a:extLst>
                <a:ext uri="{FF2B5EF4-FFF2-40B4-BE49-F238E27FC236}">
                  <a16:creationId xmlns:a16="http://schemas.microsoft.com/office/drawing/2014/main" id="{BA92559C-3A03-0A16-9133-244950FBA6F8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370;p57">
              <a:extLst>
                <a:ext uri="{FF2B5EF4-FFF2-40B4-BE49-F238E27FC236}">
                  <a16:creationId xmlns:a16="http://schemas.microsoft.com/office/drawing/2014/main" id="{502DA3B0-A3DC-5F2E-1029-4A0E10BA6BAA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371;p57">
              <a:extLst>
                <a:ext uri="{FF2B5EF4-FFF2-40B4-BE49-F238E27FC236}">
                  <a16:creationId xmlns:a16="http://schemas.microsoft.com/office/drawing/2014/main" id="{A2716334-F7CB-5626-C33F-1246DA6A2B9E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372;p57">
              <a:extLst>
                <a:ext uri="{FF2B5EF4-FFF2-40B4-BE49-F238E27FC236}">
                  <a16:creationId xmlns:a16="http://schemas.microsoft.com/office/drawing/2014/main" id="{79621BD0-CDC3-DE89-0D75-4AD9239AC40A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373;p57">
              <a:extLst>
                <a:ext uri="{FF2B5EF4-FFF2-40B4-BE49-F238E27FC236}">
                  <a16:creationId xmlns:a16="http://schemas.microsoft.com/office/drawing/2014/main" id="{74745685-EF6A-EAB5-9F44-DE912E5E3BAF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374;p57">
              <a:extLst>
                <a:ext uri="{FF2B5EF4-FFF2-40B4-BE49-F238E27FC236}">
                  <a16:creationId xmlns:a16="http://schemas.microsoft.com/office/drawing/2014/main" id="{1C9004EB-3A00-F1C1-6942-915EF27321AE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375;p57">
              <a:extLst>
                <a:ext uri="{FF2B5EF4-FFF2-40B4-BE49-F238E27FC236}">
                  <a16:creationId xmlns:a16="http://schemas.microsoft.com/office/drawing/2014/main" id="{893F954A-2FB5-E070-8189-6BBC96248A57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376;p57">
              <a:extLst>
                <a:ext uri="{FF2B5EF4-FFF2-40B4-BE49-F238E27FC236}">
                  <a16:creationId xmlns:a16="http://schemas.microsoft.com/office/drawing/2014/main" id="{511C8AAB-5E57-2834-5B5D-8AC3E6943486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377;p57">
              <a:extLst>
                <a:ext uri="{FF2B5EF4-FFF2-40B4-BE49-F238E27FC236}">
                  <a16:creationId xmlns:a16="http://schemas.microsoft.com/office/drawing/2014/main" id="{E022D3B8-33E4-8540-A03A-7043CF5E3936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378;p57">
              <a:extLst>
                <a:ext uri="{FF2B5EF4-FFF2-40B4-BE49-F238E27FC236}">
                  <a16:creationId xmlns:a16="http://schemas.microsoft.com/office/drawing/2014/main" id="{3A5FECF3-8E8F-28D7-463E-C2B45977FA96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379;p57">
              <a:extLst>
                <a:ext uri="{FF2B5EF4-FFF2-40B4-BE49-F238E27FC236}">
                  <a16:creationId xmlns:a16="http://schemas.microsoft.com/office/drawing/2014/main" id="{F448FFF8-4AFD-18EF-1AC1-40E1B32BD2AD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380;p57">
              <a:extLst>
                <a:ext uri="{FF2B5EF4-FFF2-40B4-BE49-F238E27FC236}">
                  <a16:creationId xmlns:a16="http://schemas.microsoft.com/office/drawing/2014/main" id="{3DABCF8D-1CE7-6023-3351-C5C60590905C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381;p57">
              <a:extLst>
                <a:ext uri="{FF2B5EF4-FFF2-40B4-BE49-F238E27FC236}">
                  <a16:creationId xmlns:a16="http://schemas.microsoft.com/office/drawing/2014/main" id="{A1163E0E-641B-4D8D-DD84-2D2996BCA37C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382;p57">
              <a:extLst>
                <a:ext uri="{FF2B5EF4-FFF2-40B4-BE49-F238E27FC236}">
                  <a16:creationId xmlns:a16="http://schemas.microsoft.com/office/drawing/2014/main" id="{4DAABB61-0207-8A0D-4C5F-FD99A2B8771E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383;p57">
              <a:extLst>
                <a:ext uri="{FF2B5EF4-FFF2-40B4-BE49-F238E27FC236}">
                  <a16:creationId xmlns:a16="http://schemas.microsoft.com/office/drawing/2014/main" id="{363F3086-72C8-1EF7-6D3B-2C56047782F3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384;p57">
              <a:extLst>
                <a:ext uri="{FF2B5EF4-FFF2-40B4-BE49-F238E27FC236}">
                  <a16:creationId xmlns:a16="http://schemas.microsoft.com/office/drawing/2014/main" id="{7D3CD353-0639-D799-3DB4-A191529CC657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385;p57">
              <a:extLst>
                <a:ext uri="{FF2B5EF4-FFF2-40B4-BE49-F238E27FC236}">
                  <a16:creationId xmlns:a16="http://schemas.microsoft.com/office/drawing/2014/main" id="{327949C5-2F8A-47F9-B169-229F739FF59D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386;p57">
              <a:extLst>
                <a:ext uri="{FF2B5EF4-FFF2-40B4-BE49-F238E27FC236}">
                  <a16:creationId xmlns:a16="http://schemas.microsoft.com/office/drawing/2014/main" id="{A11AEBF9-4576-F718-5D77-D379FCD32C71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387;p57">
              <a:extLst>
                <a:ext uri="{FF2B5EF4-FFF2-40B4-BE49-F238E27FC236}">
                  <a16:creationId xmlns:a16="http://schemas.microsoft.com/office/drawing/2014/main" id="{91577F77-2A77-F574-FBF8-98173AF0BA88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388;p57">
              <a:extLst>
                <a:ext uri="{FF2B5EF4-FFF2-40B4-BE49-F238E27FC236}">
                  <a16:creationId xmlns:a16="http://schemas.microsoft.com/office/drawing/2014/main" id="{2937650B-1992-8E2B-90F5-DB6DBF9C7F3F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389;p57">
              <a:extLst>
                <a:ext uri="{FF2B5EF4-FFF2-40B4-BE49-F238E27FC236}">
                  <a16:creationId xmlns:a16="http://schemas.microsoft.com/office/drawing/2014/main" id="{0FBFD45A-D19C-A457-E258-B18D9B520240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390;p57">
              <a:extLst>
                <a:ext uri="{FF2B5EF4-FFF2-40B4-BE49-F238E27FC236}">
                  <a16:creationId xmlns:a16="http://schemas.microsoft.com/office/drawing/2014/main" id="{822ACB48-3B60-F3EF-AE2E-CD6BC9BCA5FE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391;p57">
              <a:extLst>
                <a:ext uri="{FF2B5EF4-FFF2-40B4-BE49-F238E27FC236}">
                  <a16:creationId xmlns:a16="http://schemas.microsoft.com/office/drawing/2014/main" id="{FF53B6CF-F324-0113-4105-C2B375AEDA44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392;p57">
              <a:extLst>
                <a:ext uri="{FF2B5EF4-FFF2-40B4-BE49-F238E27FC236}">
                  <a16:creationId xmlns:a16="http://schemas.microsoft.com/office/drawing/2014/main" id="{C9FC1FBD-8CD3-4B2D-F4F1-D61D5D530F0D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393;p57">
              <a:extLst>
                <a:ext uri="{FF2B5EF4-FFF2-40B4-BE49-F238E27FC236}">
                  <a16:creationId xmlns:a16="http://schemas.microsoft.com/office/drawing/2014/main" id="{415C8619-26DA-5D77-21E8-A89CBE2D72DD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394;p57">
              <a:extLst>
                <a:ext uri="{FF2B5EF4-FFF2-40B4-BE49-F238E27FC236}">
                  <a16:creationId xmlns:a16="http://schemas.microsoft.com/office/drawing/2014/main" id="{767E491D-FA48-25D5-01D6-77A4C52DD5FD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395;p57">
              <a:extLst>
                <a:ext uri="{FF2B5EF4-FFF2-40B4-BE49-F238E27FC236}">
                  <a16:creationId xmlns:a16="http://schemas.microsoft.com/office/drawing/2014/main" id="{E9F61B9C-3307-D251-DE7F-3264B92855ED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396;p57">
              <a:extLst>
                <a:ext uri="{FF2B5EF4-FFF2-40B4-BE49-F238E27FC236}">
                  <a16:creationId xmlns:a16="http://schemas.microsoft.com/office/drawing/2014/main" id="{03F3B501-E175-7F21-F0D4-63F44068C121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397;p57">
              <a:extLst>
                <a:ext uri="{FF2B5EF4-FFF2-40B4-BE49-F238E27FC236}">
                  <a16:creationId xmlns:a16="http://schemas.microsoft.com/office/drawing/2014/main" id="{A8A04542-A048-B196-54F5-7E5642D1E9F4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398;p57">
              <a:extLst>
                <a:ext uri="{FF2B5EF4-FFF2-40B4-BE49-F238E27FC236}">
                  <a16:creationId xmlns:a16="http://schemas.microsoft.com/office/drawing/2014/main" id="{B53FCB87-2BE9-88F1-4630-CBDAA549FA65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399;p57">
              <a:extLst>
                <a:ext uri="{FF2B5EF4-FFF2-40B4-BE49-F238E27FC236}">
                  <a16:creationId xmlns:a16="http://schemas.microsoft.com/office/drawing/2014/main" id="{99943B8C-26AB-57A8-DF56-18FBABFEDECA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400;p57">
              <a:extLst>
                <a:ext uri="{FF2B5EF4-FFF2-40B4-BE49-F238E27FC236}">
                  <a16:creationId xmlns:a16="http://schemas.microsoft.com/office/drawing/2014/main" id="{F68B795B-68B0-A796-0C06-DFDC4B1576B3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401;p57">
              <a:extLst>
                <a:ext uri="{FF2B5EF4-FFF2-40B4-BE49-F238E27FC236}">
                  <a16:creationId xmlns:a16="http://schemas.microsoft.com/office/drawing/2014/main" id="{29B79D72-FAEB-8792-E759-654A2E0B3BAC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402;p57">
              <a:extLst>
                <a:ext uri="{FF2B5EF4-FFF2-40B4-BE49-F238E27FC236}">
                  <a16:creationId xmlns:a16="http://schemas.microsoft.com/office/drawing/2014/main" id="{9B46F6C6-351E-12E5-A044-2813C7F53867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403;p57">
              <a:extLst>
                <a:ext uri="{FF2B5EF4-FFF2-40B4-BE49-F238E27FC236}">
                  <a16:creationId xmlns:a16="http://schemas.microsoft.com/office/drawing/2014/main" id="{C906CA38-4D68-A3C6-D521-1103417D338D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404;p57">
              <a:extLst>
                <a:ext uri="{FF2B5EF4-FFF2-40B4-BE49-F238E27FC236}">
                  <a16:creationId xmlns:a16="http://schemas.microsoft.com/office/drawing/2014/main" id="{B724D4BE-2254-5144-6339-7F7C19DCDDE9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405;p57">
              <a:extLst>
                <a:ext uri="{FF2B5EF4-FFF2-40B4-BE49-F238E27FC236}">
                  <a16:creationId xmlns:a16="http://schemas.microsoft.com/office/drawing/2014/main" id="{596EE3CB-4BC3-00F3-D876-F138CF915CD5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406;p57">
              <a:extLst>
                <a:ext uri="{FF2B5EF4-FFF2-40B4-BE49-F238E27FC236}">
                  <a16:creationId xmlns:a16="http://schemas.microsoft.com/office/drawing/2014/main" id="{ACFA7308-D808-B119-08D9-7058050D272F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407;p57">
              <a:extLst>
                <a:ext uri="{FF2B5EF4-FFF2-40B4-BE49-F238E27FC236}">
                  <a16:creationId xmlns:a16="http://schemas.microsoft.com/office/drawing/2014/main" id="{CE076804-EC5A-443D-09E0-E537CD1DCE2D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408;p57">
              <a:extLst>
                <a:ext uri="{FF2B5EF4-FFF2-40B4-BE49-F238E27FC236}">
                  <a16:creationId xmlns:a16="http://schemas.microsoft.com/office/drawing/2014/main" id="{4912391B-19C8-1E8E-5445-60A6645D3C81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409;p57">
              <a:extLst>
                <a:ext uri="{FF2B5EF4-FFF2-40B4-BE49-F238E27FC236}">
                  <a16:creationId xmlns:a16="http://schemas.microsoft.com/office/drawing/2014/main" id="{68AADE2D-AF89-DE9C-CD97-BE607784FD7B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410;p57">
              <a:extLst>
                <a:ext uri="{FF2B5EF4-FFF2-40B4-BE49-F238E27FC236}">
                  <a16:creationId xmlns:a16="http://schemas.microsoft.com/office/drawing/2014/main" id="{CC8450A7-3822-04EA-CAF9-765A87374DAF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411;p57">
              <a:extLst>
                <a:ext uri="{FF2B5EF4-FFF2-40B4-BE49-F238E27FC236}">
                  <a16:creationId xmlns:a16="http://schemas.microsoft.com/office/drawing/2014/main" id="{9D7967A9-CD80-EEB3-9D9B-801D5C0B22F5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412;p57">
              <a:extLst>
                <a:ext uri="{FF2B5EF4-FFF2-40B4-BE49-F238E27FC236}">
                  <a16:creationId xmlns:a16="http://schemas.microsoft.com/office/drawing/2014/main" id="{E1D91085-548E-5D6B-3233-D46EDC3D2403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413;p57">
              <a:extLst>
                <a:ext uri="{FF2B5EF4-FFF2-40B4-BE49-F238E27FC236}">
                  <a16:creationId xmlns:a16="http://schemas.microsoft.com/office/drawing/2014/main" id="{AD23F94B-B309-0730-7F6C-7BF1ECF555DB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414;p57">
              <a:extLst>
                <a:ext uri="{FF2B5EF4-FFF2-40B4-BE49-F238E27FC236}">
                  <a16:creationId xmlns:a16="http://schemas.microsoft.com/office/drawing/2014/main" id="{63F5FD20-C7BC-AD9E-BB40-2E92A41E739C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415;p57">
              <a:extLst>
                <a:ext uri="{FF2B5EF4-FFF2-40B4-BE49-F238E27FC236}">
                  <a16:creationId xmlns:a16="http://schemas.microsoft.com/office/drawing/2014/main" id="{971B74D1-A669-2A2F-4EF7-C8F08221C852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416;p57">
              <a:extLst>
                <a:ext uri="{FF2B5EF4-FFF2-40B4-BE49-F238E27FC236}">
                  <a16:creationId xmlns:a16="http://schemas.microsoft.com/office/drawing/2014/main" id="{61DC3989-4D5A-ABC4-6AAB-991C3ED9D16D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417;p57">
              <a:extLst>
                <a:ext uri="{FF2B5EF4-FFF2-40B4-BE49-F238E27FC236}">
                  <a16:creationId xmlns:a16="http://schemas.microsoft.com/office/drawing/2014/main" id="{14E226EA-2054-D3A8-D7A7-21EDD40DC651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418;p57">
              <a:extLst>
                <a:ext uri="{FF2B5EF4-FFF2-40B4-BE49-F238E27FC236}">
                  <a16:creationId xmlns:a16="http://schemas.microsoft.com/office/drawing/2014/main" id="{DA29A26B-3D08-3E11-FC2E-8D8C21D116D8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419;p57">
              <a:extLst>
                <a:ext uri="{FF2B5EF4-FFF2-40B4-BE49-F238E27FC236}">
                  <a16:creationId xmlns:a16="http://schemas.microsoft.com/office/drawing/2014/main" id="{0DAB200D-8A97-1B5A-0066-6FFB46E821B9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420;p57">
              <a:extLst>
                <a:ext uri="{FF2B5EF4-FFF2-40B4-BE49-F238E27FC236}">
                  <a16:creationId xmlns:a16="http://schemas.microsoft.com/office/drawing/2014/main" id="{CF5944AB-72EE-9EAA-7AD6-0BF8081D8E8E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421;p57">
              <a:extLst>
                <a:ext uri="{FF2B5EF4-FFF2-40B4-BE49-F238E27FC236}">
                  <a16:creationId xmlns:a16="http://schemas.microsoft.com/office/drawing/2014/main" id="{EB118F47-92DE-C898-1A33-AF0E06AF0FBD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422;p57">
              <a:extLst>
                <a:ext uri="{FF2B5EF4-FFF2-40B4-BE49-F238E27FC236}">
                  <a16:creationId xmlns:a16="http://schemas.microsoft.com/office/drawing/2014/main" id="{1090A2C5-9669-4F76-9868-ACB218709BFA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423;p57">
              <a:extLst>
                <a:ext uri="{FF2B5EF4-FFF2-40B4-BE49-F238E27FC236}">
                  <a16:creationId xmlns:a16="http://schemas.microsoft.com/office/drawing/2014/main" id="{052F6CA3-B439-8AF5-DA70-790EE0C295D6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424;p57">
              <a:extLst>
                <a:ext uri="{FF2B5EF4-FFF2-40B4-BE49-F238E27FC236}">
                  <a16:creationId xmlns:a16="http://schemas.microsoft.com/office/drawing/2014/main" id="{FD0BAE2C-FAEF-102B-CC56-9F4F4D441E9A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425;p57">
              <a:extLst>
                <a:ext uri="{FF2B5EF4-FFF2-40B4-BE49-F238E27FC236}">
                  <a16:creationId xmlns:a16="http://schemas.microsoft.com/office/drawing/2014/main" id="{2314B794-FE71-615B-F784-3F9CE6E76FDB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426;p57">
              <a:extLst>
                <a:ext uri="{FF2B5EF4-FFF2-40B4-BE49-F238E27FC236}">
                  <a16:creationId xmlns:a16="http://schemas.microsoft.com/office/drawing/2014/main" id="{9F17D24D-EA68-1E2B-C733-519C3DC72D53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427;p57">
              <a:extLst>
                <a:ext uri="{FF2B5EF4-FFF2-40B4-BE49-F238E27FC236}">
                  <a16:creationId xmlns:a16="http://schemas.microsoft.com/office/drawing/2014/main" id="{DE1A5201-3AF3-8CB0-93F6-5261536EE8D7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428;p57">
              <a:extLst>
                <a:ext uri="{FF2B5EF4-FFF2-40B4-BE49-F238E27FC236}">
                  <a16:creationId xmlns:a16="http://schemas.microsoft.com/office/drawing/2014/main" id="{7FE62821-2DB4-F02F-BFD3-21E9C3861970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429;p57">
              <a:extLst>
                <a:ext uri="{FF2B5EF4-FFF2-40B4-BE49-F238E27FC236}">
                  <a16:creationId xmlns:a16="http://schemas.microsoft.com/office/drawing/2014/main" id="{7FFA1D0E-B584-9A6E-6935-FD22186389FC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430;p57">
              <a:extLst>
                <a:ext uri="{FF2B5EF4-FFF2-40B4-BE49-F238E27FC236}">
                  <a16:creationId xmlns:a16="http://schemas.microsoft.com/office/drawing/2014/main" id="{7C5B7FBC-CC2C-4E23-C6FF-46C5F0B8EE1A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431;p57">
              <a:extLst>
                <a:ext uri="{FF2B5EF4-FFF2-40B4-BE49-F238E27FC236}">
                  <a16:creationId xmlns:a16="http://schemas.microsoft.com/office/drawing/2014/main" id="{1DB3E900-25F4-7FE3-F798-DBC11705A323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432;p57">
              <a:extLst>
                <a:ext uri="{FF2B5EF4-FFF2-40B4-BE49-F238E27FC236}">
                  <a16:creationId xmlns:a16="http://schemas.microsoft.com/office/drawing/2014/main" id="{5BD99C5A-FF3D-05FB-E8D6-2ADDD4D80F15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433;p57">
              <a:extLst>
                <a:ext uri="{FF2B5EF4-FFF2-40B4-BE49-F238E27FC236}">
                  <a16:creationId xmlns:a16="http://schemas.microsoft.com/office/drawing/2014/main" id="{5FEB889D-5112-FFD9-0D24-87963483B26F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434;p57">
              <a:extLst>
                <a:ext uri="{FF2B5EF4-FFF2-40B4-BE49-F238E27FC236}">
                  <a16:creationId xmlns:a16="http://schemas.microsoft.com/office/drawing/2014/main" id="{0B641524-FA35-1E46-695A-755A5DA470C0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435;p57">
              <a:extLst>
                <a:ext uri="{FF2B5EF4-FFF2-40B4-BE49-F238E27FC236}">
                  <a16:creationId xmlns:a16="http://schemas.microsoft.com/office/drawing/2014/main" id="{48001A76-F6D9-1645-4D55-7E93226A4DA9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436;p57">
              <a:extLst>
                <a:ext uri="{FF2B5EF4-FFF2-40B4-BE49-F238E27FC236}">
                  <a16:creationId xmlns:a16="http://schemas.microsoft.com/office/drawing/2014/main" id="{B365EB79-4C14-4761-7FC8-86ACF6920321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437;p57">
              <a:extLst>
                <a:ext uri="{FF2B5EF4-FFF2-40B4-BE49-F238E27FC236}">
                  <a16:creationId xmlns:a16="http://schemas.microsoft.com/office/drawing/2014/main" id="{1946E7BF-E089-77B3-7BEA-A617F0BD383B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438;p57">
              <a:extLst>
                <a:ext uri="{FF2B5EF4-FFF2-40B4-BE49-F238E27FC236}">
                  <a16:creationId xmlns:a16="http://schemas.microsoft.com/office/drawing/2014/main" id="{44359D4A-8CA8-57A6-35EA-E3B974DF57E2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439;p57">
              <a:extLst>
                <a:ext uri="{FF2B5EF4-FFF2-40B4-BE49-F238E27FC236}">
                  <a16:creationId xmlns:a16="http://schemas.microsoft.com/office/drawing/2014/main" id="{0CEC31E6-751D-44D0-2B02-6046243CDF67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440;p57">
              <a:extLst>
                <a:ext uri="{FF2B5EF4-FFF2-40B4-BE49-F238E27FC236}">
                  <a16:creationId xmlns:a16="http://schemas.microsoft.com/office/drawing/2014/main" id="{5155EFB7-868E-83D1-3070-A3B94EBA28B3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441;p57">
              <a:extLst>
                <a:ext uri="{FF2B5EF4-FFF2-40B4-BE49-F238E27FC236}">
                  <a16:creationId xmlns:a16="http://schemas.microsoft.com/office/drawing/2014/main" id="{55E83F1E-D6C2-3B72-458B-300C6EEBF7E6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442;p57">
              <a:extLst>
                <a:ext uri="{FF2B5EF4-FFF2-40B4-BE49-F238E27FC236}">
                  <a16:creationId xmlns:a16="http://schemas.microsoft.com/office/drawing/2014/main" id="{88738CAD-D251-EC21-A0D5-2AF0B557AC8A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443;p57">
              <a:extLst>
                <a:ext uri="{FF2B5EF4-FFF2-40B4-BE49-F238E27FC236}">
                  <a16:creationId xmlns:a16="http://schemas.microsoft.com/office/drawing/2014/main" id="{CFD9E4CB-0A26-9C6A-0A10-879AB88891D8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444;p57">
              <a:extLst>
                <a:ext uri="{FF2B5EF4-FFF2-40B4-BE49-F238E27FC236}">
                  <a16:creationId xmlns:a16="http://schemas.microsoft.com/office/drawing/2014/main" id="{A4AA396F-7631-D664-D4A5-1B15C9DEA6A8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445;p57">
              <a:extLst>
                <a:ext uri="{FF2B5EF4-FFF2-40B4-BE49-F238E27FC236}">
                  <a16:creationId xmlns:a16="http://schemas.microsoft.com/office/drawing/2014/main" id="{B3623E87-0E9F-C27E-23E6-2E6F03F6BAB0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446;p57">
              <a:extLst>
                <a:ext uri="{FF2B5EF4-FFF2-40B4-BE49-F238E27FC236}">
                  <a16:creationId xmlns:a16="http://schemas.microsoft.com/office/drawing/2014/main" id="{4A74B54B-E2E0-19C2-E8A0-192CBC1CB765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447;p57">
              <a:extLst>
                <a:ext uri="{FF2B5EF4-FFF2-40B4-BE49-F238E27FC236}">
                  <a16:creationId xmlns:a16="http://schemas.microsoft.com/office/drawing/2014/main" id="{61C6E7C4-5398-2271-BD86-DCE817A4F8AE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448;p57">
              <a:extLst>
                <a:ext uri="{FF2B5EF4-FFF2-40B4-BE49-F238E27FC236}">
                  <a16:creationId xmlns:a16="http://schemas.microsoft.com/office/drawing/2014/main" id="{D62223C8-1115-BE72-6DAD-FED3B5D4C78D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449;p57">
              <a:extLst>
                <a:ext uri="{FF2B5EF4-FFF2-40B4-BE49-F238E27FC236}">
                  <a16:creationId xmlns:a16="http://schemas.microsoft.com/office/drawing/2014/main" id="{7C2EA052-0875-E713-F714-913F94B6695B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450;p57">
              <a:extLst>
                <a:ext uri="{FF2B5EF4-FFF2-40B4-BE49-F238E27FC236}">
                  <a16:creationId xmlns:a16="http://schemas.microsoft.com/office/drawing/2014/main" id="{0F59DEB4-6F82-C737-6A66-2C64BF7360E2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451;p57">
              <a:extLst>
                <a:ext uri="{FF2B5EF4-FFF2-40B4-BE49-F238E27FC236}">
                  <a16:creationId xmlns:a16="http://schemas.microsoft.com/office/drawing/2014/main" id="{09E7D54E-99EB-673A-DB3A-64CC9FA5F06D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452;p57">
              <a:extLst>
                <a:ext uri="{FF2B5EF4-FFF2-40B4-BE49-F238E27FC236}">
                  <a16:creationId xmlns:a16="http://schemas.microsoft.com/office/drawing/2014/main" id="{27555D81-A50F-F073-36B9-BD3D75A26344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16159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1973</Words>
  <Application>Microsoft Office PowerPoint</Application>
  <PresentationFormat>Trình chiếu Trên màn hình (16:9)</PresentationFormat>
  <Paragraphs>371</Paragraphs>
  <Slides>104</Slides>
  <Notes>100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104</vt:i4>
      </vt:variant>
    </vt:vector>
  </HeadingPairs>
  <TitlesOfParts>
    <vt:vector size="115" baseType="lpstr">
      <vt:lpstr>Fjalla One</vt:lpstr>
      <vt:lpstr>Barlow Semi Condensed Medium</vt:lpstr>
      <vt:lpstr>Arial</vt:lpstr>
      <vt:lpstr>Roboto Condensed Light</vt:lpstr>
      <vt:lpstr>Barlow Semi Condensed</vt:lpstr>
      <vt:lpstr>Abadi</vt:lpstr>
      <vt:lpstr>Courier New</vt:lpstr>
      <vt:lpstr>Amatic SC</vt:lpstr>
      <vt:lpstr>Bahnschrift SemiBold Condensed</vt:lpstr>
      <vt:lpstr>Barlow Semi Condensed Light</vt:lpstr>
      <vt:lpstr>Technology Consulting by Slidesgo</vt:lpstr>
      <vt:lpstr>XÂY DỰNG KHO DỮ LIỆU VÀ PHÂN TÍCH DỮ LIỆU BÁN HÀNG</vt:lpstr>
      <vt:lpstr>Mục Lục</vt:lpstr>
      <vt:lpstr>Giới thiệu đề tài</vt:lpstr>
      <vt:lpstr>Nội dung đề tài</vt:lpstr>
      <vt:lpstr>Bản trình bày PowerPoint</vt:lpstr>
      <vt:lpstr>Mô tả dữ liệu gốc</vt:lpstr>
      <vt:lpstr>Xử lý dữ liệu </vt:lpstr>
      <vt:lpstr>Xử lý dữ liệu </vt:lpstr>
      <vt:lpstr>Thiết kế kho dữ liệu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Xây dựng kho dữ liệu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Phân tích kho dữ liệu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Xây dựng kho</vt:lpstr>
      <vt:lpstr>Phân tích dữ liệu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DASHBOARD SALES</vt:lpstr>
      <vt:lpstr>DASHBOARD CUSTOMER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 Consulting</dc:title>
  <cp:lastModifiedBy>Huynh Huy</cp:lastModifiedBy>
  <cp:revision>2</cp:revision>
  <dcterms:modified xsi:type="dcterms:W3CDTF">2023-05-16T17:06:05Z</dcterms:modified>
</cp:coreProperties>
</file>